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67E99E3F" w14:textId="310C1386" w:rsidR="005D11C4" w:rsidRPr="00555F8D" w:rsidRDefault="009B1A1C">
      <w:pPr>
        <w:jc w:val="center"/>
        <w:outlineLvl w:val="0"/>
        <w:rPr>
          <w:b/>
          <w:sz w:val="23"/>
          <w:szCs w:val="23"/>
        </w:rPr>
      </w:pPr>
      <w:r>
        <w:rPr>
          <w:b/>
          <w:sz w:val="23"/>
          <w:szCs w:val="23"/>
        </w:rPr>
        <w:t xml:space="preserve">СУБЛИЦЕНЗИОННЫЙ ДОГОВОР № </w:t>
      </w:r>
      <w:r w:rsidR="005241CC">
        <w:rPr>
          <w:b/>
          <w:sz w:val="23"/>
          <w:szCs w:val="23"/>
        </w:rPr>
        <w:t>____________________</w:t>
      </w:r>
    </w:p>
    <w:p w14:paraId="0868C6E9" w14:textId="77777777" w:rsidR="005D11C4" w:rsidRDefault="005D11C4">
      <w:pPr>
        <w:rPr>
          <w:sz w:val="23"/>
          <w:szCs w:val="23"/>
        </w:rPr>
      </w:pPr>
    </w:p>
    <w:p w14:paraId="36A37AF6" w14:textId="1539CC0D" w:rsidR="005D11C4" w:rsidRDefault="009B1A1C">
      <w:pPr>
        <w:rPr>
          <w:sz w:val="23"/>
          <w:szCs w:val="23"/>
        </w:rPr>
      </w:pPr>
      <w:r>
        <w:rPr>
          <w:sz w:val="23"/>
          <w:szCs w:val="23"/>
        </w:rPr>
        <w:t>г. Ижевск</w:t>
      </w:r>
      <w:r>
        <w:rPr>
          <w:sz w:val="23"/>
          <w:szCs w:val="23"/>
        </w:rPr>
        <w:tab/>
      </w:r>
      <w:r>
        <w:rPr>
          <w:sz w:val="23"/>
          <w:szCs w:val="23"/>
        </w:rPr>
        <w:tab/>
      </w:r>
      <w:r>
        <w:rPr>
          <w:sz w:val="23"/>
          <w:szCs w:val="23"/>
        </w:rPr>
        <w:tab/>
      </w:r>
      <w:r>
        <w:rPr>
          <w:sz w:val="23"/>
          <w:szCs w:val="23"/>
        </w:rPr>
        <w:tab/>
      </w:r>
      <w:r>
        <w:rPr>
          <w:sz w:val="23"/>
          <w:szCs w:val="23"/>
        </w:rPr>
        <w:tab/>
      </w:r>
      <w:r>
        <w:rPr>
          <w:sz w:val="23"/>
          <w:szCs w:val="23"/>
        </w:rPr>
        <w:tab/>
      </w:r>
      <w:r>
        <w:rPr>
          <w:sz w:val="23"/>
          <w:szCs w:val="23"/>
        </w:rPr>
        <w:tab/>
      </w:r>
      <w:r>
        <w:rPr>
          <w:sz w:val="23"/>
          <w:szCs w:val="23"/>
        </w:rPr>
        <w:tab/>
        <w:t xml:space="preserve">       </w:t>
      </w:r>
      <w:r w:rsidR="005241CC">
        <w:rPr>
          <w:sz w:val="23"/>
          <w:szCs w:val="23"/>
        </w:rPr>
        <w:t xml:space="preserve">                 __________</w:t>
      </w:r>
      <w:r>
        <w:rPr>
          <w:sz w:val="23"/>
          <w:szCs w:val="23"/>
        </w:rPr>
        <w:t xml:space="preserve"> 2025 г.</w:t>
      </w:r>
    </w:p>
    <w:p w14:paraId="38B1108D" w14:textId="77777777" w:rsidR="005D11C4" w:rsidRDefault="005D11C4">
      <w:pPr>
        <w:jc w:val="both"/>
        <w:rPr>
          <w:sz w:val="23"/>
          <w:szCs w:val="23"/>
        </w:rPr>
      </w:pPr>
    </w:p>
    <w:p w14:paraId="1349435D" w14:textId="77777777" w:rsidR="00CD298A" w:rsidRDefault="005241CC">
      <w:pPr>
        <w:ind w:firstLine="709"/>
        <w:jc w:val="both"/>
        <w:rPr>
          <w:sz w:val="23"/>
          <w:szCs w:val="23"/>
        </w:rPr>
      </w:pPr>
      <w:bookmarkStart w:id="0" w:name="_gjdgxs"/>
      <w:bookmarkEnd w:id="0"/>
      <w:r>
        <w:rPr>
          <w:b/>
          <w:color w:val="000000"/>
          <w:sz w:val="23"/>
          <w:szCs w:val="23"/>
        </w:rPr>
        <w:t>__________________</w:t>
      </w:r>
      <w:r w:rsidR="009B1A1C">
        <w:rPr>
          <w:color w:val="000000"/>
          <w:sz w:val="23"/>
          <w:szCs w:val="23"/>
        </w:rPr>
        <w:t xml:space="preserve">, именуемое в дальнейшем «Лицензиат», в лице </w:t>
      </w:r>
      <w:r>
        <w:rPr>
          <w:color w:val="000000"/>
          <w:sz w:val="23"/>
          <w:szCs w:val="23"/>
        </w:rPr>
        <w:t>_______________</w:t>
      </w:r>
      <w:r w:rsidR="009B1A1C">
        <w:rPr>
          <w:color w:val="000000"/>
          <w:sz w:val="23"/>
          <w:szCs w:val="23"/>
        </w:rPr>
        <w:t xml:space="preserve">, действующего на основании </w:t>
      </w:r>
      <w:r>
        <w:rPr>
          <w:color w:val="000000"/>
          <w:sz w:val="23"/>
          <w:szCs w:val="23"/>
        </w:rPr>
        <w:t>________</w:t>
      </w:r>
      <w:r w:rsidR="009B1A1C">
        <w:rPr>
          <w:sz w:val="23"/>
          <w:szCs w:val="23"/>
        </w:rPr>
        <w:t xml:space="preserve">, с одной стороны, и </w:t>
      </w:r>
    </w:p>
    <w:p w14:paraId="7BD4BB40" w14:textId="3F61BD0B" w:rsidR="005D11C4" w:rsidRDefault="00CD298A">
      <w:pPr>
        <w:ind w:firstLine="709"/>
        <w:jc w:val="both"/>
        <w:rPr>
          <w:sz w:val="23"/>
          <w:szCs w:val="23"/>
        </w:rPr>
      </w:pPr>
      <w:r>
        <w:rPr>
          <w:sz w:val="23"/>
          <w:szCs w:val="23"/>
        </w:rPr>
        <w:t>АО «Концерн «Калашников»</w:t>
      </w:r>
      <w:r w:rsidR="009B1A1C">
        <w:rPr>
          <w:sz w:val="23"/>
          <w:szCs w:val="23"/>
        </w:rPr>
        <w:t xml:space="preserve">, именуемое в дальнейшем «Сублицензиат», в </w:t>
      </w:r>
      <w:r w:rsidR="009B1A1C">
        <w:rPr>
          <w:rFonts w:ascii="Liberation Serif" w:hAnsi="Liberation Serif" w:cs="Arial"/>
          <w:bCs/>
          <w:sz w:val="22"/>
          <w:szCs w:val="22"/>
        </w:rPr>
        <w:t xml:space="preserve">лице </w:t>
      </w:r>
      <w:r w:rsidRPr="00CD298A">
        <w:rPr>
          <w:rFonts w:ascii="Liberation Serif" w:hAnsi="Liberation Serif" w:cs="Arial"/>
          <w:bCs/>
          <w:sz w:val="22"/>
          <w:szCs w:val="22"/>
        </w:rPr>
        <w:t xml:space="preserve">Директора по закупкам Ивановой Елены Васильевны, действующей на основании Доверенности № 201 от 27.08.2025 г., </w:t>
      </w:r>
      <w:r w:rsidR="009B1A1C" w:rsidRPr="00CD298A">
        <w:rPr>
          <w:rFonts w:ascii="Liberation Serif" w:hAnsi="Liberation Serif" w:cs="Arial"/>
          <w:bCs/>
          <w:sz w:val="22"/>
          <w:szCs w:val="22"/>
        </w:rPr>
        <w:t>с</w:t>
      </w:r>
      <w:r w:rsidR="009B1A1C">
        <w:rPr>
          <w:sz w:val="23"/>
          <w:szCs w:val="23"/>
        </w:rPr>
        <w:t xml:space="preserve"> другой стороны, далее при упоминании совместно «Стороны», а по отдельности «Сторона», заключили настоящий договор, далее по тексту «Договор», о нижеследующем:</w:t>
      </w:r>
    </w:p>
    <w:p w14:paraId="2B2071C6" w14:textId="77777777" w:rsidR="005D11C4" w:rsidRDefault="005D11C4">
      <w:pPr>
        <w:ind w:firstLine="709"/>
        <w:jc w:val="both"/>
        <w:rPr>
          <w:sz w:val="23"/>
          <w:szCs w:val="23"/>
        </w:rPr>
      </w:pPr>
    </w:p>
    <w:p w14:paraId="16B98596" w14:textId="77777777" w:rsidR="005D11C4" w:rsidRDefault="009B1A1C">
      <w:pPr>
        <w:jc w:val="center"/>
        <w:outlineLvl w:val="0"/>
        <w:rPr>
          <w:sz w:val="23"/>
          <w:szCs w:val="23"/>
        </w:rPr>
      </w:pPr>
      <w:r>
        <w:rPr>
          <w:b/>
          <w:bCs/>
          <w:sz w:val="23"/>
          <w:szCs w:val="23"/>
          <w:lang w:eastAsia="ru-RU" w:bidi="ru-RU"/>
        </w:rPr>
        <w:t>1. Термины и определения настоящего Договора.</w:t>
      </w:r>
    </w:p>
    <w:p w14:paraId="664677FF" w14:textId="77777777" w:rsidR="005D11C4" w:rsidRDefault="009B1A1C">
      <w:pPr>
        <w:ind w:firstLine="709"/>
        <w:jc w:val="both"/>
        <w:rPr>
          <w:sz w:val="23"/>
          <w:szCs w:val="23"/>
        </w:rPr>
      </w:pPr>
      <w:r>
        <w:rPr>
          <w:sz w:val="23"/>
          <w:szCs w:val="23"/>
        </w:rPr>
        <w:t>1.1. Программное обеспечение (далее по тексту «ПО») – результат интеллектуальной деятельности – программы для ЭВМ, включая их компоненты, библиотеки, модули и базы данных и т.п., полный перечень которых приведен в Приложении № 1 к настоящему Договору.</w:t>
      </w:r>
    </w:p>
    <w:p w14:paraId="38766DCB" w14:textId="77777777" w:rsidR="005D11C4" w:rsidRDefault="009B1A1C">
      <w:pPr>
        <w:ind w:firstLine="709"/>
        <w:jc w:val="both"/>
        <w:rPr>
          <w:sz w:val="23"/>
          <w:szCs w:val="23"/>
        </w:rPr>
      </w:pPr>
      <w:r>
        <w:rPr>
          <w:sz w:val="23"/>
          <w:szCs w:val="23"/>
        </w:rPr>
        <w:t xml:space="preserve">1.2. Права на использование Программного обеспечения (далее по тексту «Права на использование ПО») – право использования результата интеллектуальной деятельности на условиях простой (неисключительной) лицензии, предоставляемое Лицензиатом Сублицензиату в объемах и пределах, оговариваемых настоящим </w:t>
      </w:r>
      <w:proofErr w:type="spellStart"/>
      <w:r>
        <w:rPr>
          <w:sz w:val="23"/>
          <w:szCs w:val="23"/>
        </w:rPr>
        <w:t>Сублицензионным</w:t>
      </w:r>
      <w:proofErr w:type="spellEnd"/>
      <w:r>
        <w:rPr>
          <w:sz w:val="23"/>
          <w:szCs w:val="23"/>
        </w:rPr>
        <w:t xml:space="preserve"> договором (далее - Договор).</w:t>
      </w:r>
    </w:p>
    <w:p w14:paraId="325EDDC3" w14:textId="77777777" w:rsidR="005D11C4" w:rsidRDefault="009B1A1C">
      <w:pPr>
        <w:ind w:firstLine="709"/>
        <w:jc w:val="both"/>
        <w:rPr>
          <w:sz w:val="23"/>
          <w:szCs w:val="23"/>
        </w:rPr>
      </w:pPr>
      <w:r>
        <w:rPr>
          <w:sz w:val="23"/>
          <w:szCs w:val="23"/>
        </w:rPr>
        <w:t>1.3. Дата подписания Договора – дата, указанная в верхней правой части титульного листа настоящего Договора.</w:t>
      </w:r>
    </w:p>
    <w:p w14:paraId="7C6E5395" w14:textId="77777777" w:rsidR="005D11C4" w:rsidRDefault="009B1A1C">
      <w:pPr>
        <w:ind w:firstLine="709"/>
        <w:jc w:val="both"/>
        <w:rPr>
          <w:sz w:val="23"/>
          <w:szCs w:val="23"/>
        </w:rPr>
      </w:pPr>
      <w:r>
        <w:rPr>
          <w:sz w:val="23"/>
          <w:szCs w:val="23"/>
        </w:rPr>
        <w:t>1.4. Конфиденциальность – соблюдение мер по предотвращению случайного или преднамеренного разглашения сведений, касающихся предмета настоящего Договора.</w:t>
      </w:r>
    </w:p>
    <w:p w14:paraId="2F8981DA" w14:textId="77777777" w:rsidR="005D11C4" w:rsidRDefault="009B1A1C">
      <w:pPr>
        <w:ind w:firstLine="709"/>
        <w:jc w:val="both"/>
        <w:rPr>
          <w:sz w:val="23"/>
          <w:szCs w:val="23"/>
        </w:rPr>
      </w:pPr>
      <w:r>
        <w:rPr>
          <w:sz w:val="23"/>
          <w:szCs w:val="23"/>
        </w:rPr>
        <w:t>1.5. Электронный ключ – уникальный набор символов, генерируемый Правообладателем, применяемый для идентификации программ для ЭВМ, права на использование которых передаются Сублицензиату по настоящему Договору. Электронный ключ предоставляется Сублицензиату посредством электронного сообщения, направленного на адрес электронной почты Сублицензиата, указанный в п. 7.1.2 настоящего Договора.</w:t>
      </w:r>
    </w:p>
    <w:p w14:paraId="49475273" w14:textId="77777777" w:rsidR="005D11C4" w:rsidRDefault="009B1A1C">
      <w:pPr>
        <w:ind w:firstLine="709"/>
        <w:jc w:val="both"/>
        <w:rPr>
          <w:sz w:val="23"/>
          <w:szCs w:val="23"/>
        </w:rPr>
      </w:pPr>
      <w:r>
        <w:rPr>
          <w:sz w:val="23"/>
          <w:szCs w:val="23"/>
        </w:rPr>
        <w:t>1.6.  Предоставление права использования программ для ЭВМ – наступление установленного Сторонами в пункте 4.1. настоящего Договора срока, позволяющее Сублицензиату начать правомерное использование программ для ЭВМ способами, предусмотренными Договором, а также типовым соглашением Правообладателя с конечным пользователем.</w:t>
      </w:r>
    </w:p>
    <w:p w14:paraId="5032DFD7" w14:textId="77777777" w:rsidR="005D11C4" w:rsidRDefault="005D11C4">
      <w:pPr>
        <w:ind w:firstLine="709"/>
        <w:jc w:val="both"/>
        <w:rPr>
          <w:sz w:val="23"/>
          <w:szCs w:val="23"/>
        </w:rPr>
      </w:pPr>
    </w:p>
    <w:p w14:paraId="4AC221AF" w14:textId="77777777" w:rsidR="005D11C4" w:rsidRDefault="009B1A1C">
      <w:pPr>
        <w:jc w:val="center"/>
        <w:outlineLvl w:val="0"/>
        <w:rPr>
          <w:sz w:val="23"/>
          <w:szCs w:val="23"/>
        </w:rPr>
      </w:pPr>
      <w:r>
        <w:rPr>
          <w:b/>
          <w:sz w:val="23"/>
          <w:szCs w:val="23"/>
        </w:rPr>
        <w:t>2. Предмет Договора.</w:t>
      </w:r>
    </w:p>
    <w:p w14:paraId="1493039A" w14:textId="77777777" w:rsidR="005D11C4" w:rsidRDefault="009B1A1C">
      <w:pPr>
        <w:ind w:firstLine="709"/>
        <w:jc w:val="both"/>
        <w:rPr>
          <w:sz w:val="23"/>
          <w:szCs w:val="23"/>
        </w:rPr>
      </w:pPr>
      <w:r>
        <w:rPr>
          <w:sz w:val="23"/>
          <w:szCs w:val="23"/>
        </w:rPr>
        <w:t>2.1. В соответствии с настоящим Договором Лицензиат обязуется предоставить Сублицензиату на срок, указанный в Приложении № 1 к настоящему Договору, Права на использование ПО, а Сублицензиат обязуется уплатить Лицензиату вознаграждение за предоставленные Права на использование ПО в виде паушального платежа в сумме и в сроки, установленные настоящим Договором (далее – вознаграждение).</w:t>
      </w:r>
    </w:p>
    <w:p w14:paraId="66FDFA4B" w14:textId="77777777" w:rsidR="005D11C4" w:rsidRDefault="009B1A1C">
      <w:pPr>
        <w:ind w:firstLine="709"/>
        <w:jc w:val="both"/>
        <w:rPr>
          <w:sz w:val="23"/>
          <w:szCs w:val="23"/>
        </w:rPr>
      </w:pPr>
      <w:r>
        <w:rPr>
          <w:sz w:val="23"/>
          <w:szCs w:val="23"/>
        </w:rPr>
        <w:t xml:space="preserve">2.2. Порядок, условия, права (объем разрешенного использования ПО), ограничения, способы и другие правила использования ПО </w:t>
      </w:r>
      <w:proofErr w:type="spellStart"/>
      <w:r>
        <w:rPr>
          <w:sz w:val="23"/>
          <w:szCs w:val="23"/>
        </w:rPr>
        <w:t>по</w:t>
      </w:r>
      <w:proofErr w:type="spellEnd"/>
      <w:r>
        <w:rPr>
          <w:sz w:val="23"/>
          <w:szCs w:val="23"/>
        </w:rPr>
        <w:t xml:space="preserve"> настоящему Договору определяются в соответствии с Лицензионным соглашением конечного пользователя (EULA), выдаваемым обладателем исключительных прав на ПО (далее – Правообладатель, Правообладатель ПО). Положения Лицензионного соглашения конечного пользователя (EULA) указываются непосредственно в самом ПО. В любом случае настоящим Лицензиат гарантирует, что условия Лицензионного соглашения конечного пользователя содержат в себе право Сублицензиата на воспроизведение ПО, ограниченное правом инсталляции, копирования, запуска и использования ПО </w:t>
      </w:r>
      <w:proofErr w:type="spellStart"/>
      <w:r>
        <w:rPr>
          <w:sz w:val="23"/>
          <w:szCs w:val="23"/>
        </w:rPr>
        <w:t>по</w:t>
      </w:r>
      <w:proofErr w:type="spellEnd"/>
      <w:r>
        <w:rPr>
          <w:sz w:val="23"/>
          <w:szCs w:val="23"/>
        </w:rPr>
        <w:t xml:space="preserve"> его функциональному назначению.</w:t>
      </w:r>
    </w:p>
    <w:p w14:paraId="3877F6CC" w14:textId="77777777" w:rsidR="005D11C4" w:rsidRDefault="009B1A1C">
      <w:pPr>
        <w:ind w:firstLine="709"/>
        <w:jc w:val="both"/>
        <w:rPr>
          <w:sz w:val="23"/>
          <w:szCs w:val="23"/>
        </w:rPr>
      </w:pPr>
      <w:r>
        <w:rPr>
          <w:sz w:val="23"/>
          <w:szCs w:val="23"/>
        </w:rPr>
        <w:t xml:space="preserve">2.3. Объем разрешенного использования ПО определяется в соответствии с Приложением № 1 к настоящему Договору. </w:t>
      </w:r>
    </w:p>
    <w:p w14:paraId="6D43CAFF" w14:textId="77777777" w:rsidR="005D11C4" w:rsidRDefault="005D11C4">
      <w:pPr>
        <w:ind w:firstLine="709"/>
        <w:jc w:val="both"/>
        <w:rPr>
          <w:sz w:val="23"/>
          <w:szCs w:val="23"/>
        </w:rPr>
      </w:pPr>
    </w:p>
    <w:p w14:paraId="5CCF7F23" w14:textId="77777777" w:rsidR="005D11C4" w:rsidRDefault="009B1A1C">
      <w:pPr>
        <w:jc w:val="center"/>
        <w:outlineLvl w:val="0"/>
        <w:rPr>
          <w:b/>
          <w:sz w:val="23"/>
          <w:szCs w:val="23"/>
        </w:rPr>
      </w:pPr>
      <w:r>
        <w:rPr>
          <w:b/>
          <w:sz w:val="23"/>
          <w:szCs w:val="23"/>
        </w:rPr>
        <w:t>3. Права на ПО. Объем и способы передачи Прав на использование ПО.</w:t>
      </w:r>
    </w:p>
    <w:p w14:paraId="1F4D4E23" w14:textId="7F2D431A" w:rsidR="005D11C4" w:rsidRDefault="009B1A1C">
      <w:pPr>
        <w:ind w:firstLine="709"/>
        <w:jc w:val="both"/>
        <w:rPr>
          <w:sz w:val="23"/>
          <w:szCs w:val="23"/>
        </w:rPr>
      </w:pPr>
      <w:r>
        <w:rPr>
          <w:sz w:val="23"/>
          <w:szCs w:val="23"/>
        </w:rPr>
        <w:t xml:space="preserve">3.1. </w:t>
      </w:r>
      <w:r>
        <w:rPr>
          <w:color w:val="000000"/>
          <w:sz w:val="23"/>
          <w:szCs w:val="23"/>
        </w:rPr>
        <w:t>Настоящим Лицензиат подтверждает, что все исключительные права на ПО принадлежат Правообладателю ПО -</w:t>
      </w:r>
      <w:r w:rsidR="00CD298A">
        <w:rPr>
          <w:color w:val="000000"/>
          <w:sz w:val="23"/>
          <w:szCs w:val="23"/>
        </w:rPr>
        <w:t xml:space="preserve"> </w:t>
      </w:r>
      <w:r w:rsidR="00442549" w:rsidRPr="00442549">
        <w:rPr>
          <w:color w:val="000000"/>
          <w:sz w:val="23"/>
          <w:szCs w:val="23"/>
        </w:rPr>
        <w:t>ООО «ГЛОБАЛ ДАТА КОНСАЛТИНГ ЭНД СЕРВИСЕЗ»</w:t>
      </w:r>
      <w:r w:rsidR="00442549">
        <w:rPr>
          <w:color w:val="000000"/>
          <w:sz w:val="23"/>
          <w:szCs w:val="23"/>
        </w:rPr>
        <w:t xml:space="preserve"> </w:t>
      </w:r>
      <w:r w:rsidR="00717DE1">
        <w:rPr>
          <w:color w:val="000000"/>
          <w:sz w:val="23"/>
          <w:szCs w:val="23"/>
        </w:rPr>
        <w:t xml:space="preserve">(ИНН </w:t>
      </w:r>
      <w:bookmarkStart w:id="1" w:name="_GoBack"/>
      <w:r w:rsidR="00442549" w:rsidRPr="00442549">
        <w:rPr>
          <w:color w:val="000000"/>
          <w:sz w:val="23"/>
          <w:szCs w:val="23"/>
        </w:rPr>
        <w:t>1660146230</w:t>
      </w:r>
      <w:r w:rsidR="00717DE1">
        <w:rPr>
          <w:color w:val="000000"/>
          <w:sz w:val="23"/>
          <w:szCs w:val="23"/>
        </w:rPr>
        <w:t>)</w:t>
      </w:r>
      <w:r w:rsidRPr="00717DE1">
        <w:rPr>
          <w:color w:val="000000"/>
          <w:sz w:val="23"/>
          <w:szCs w:val="23"/>
        </w:rPr>
        <w:t>,</w:t>
      </w:r>
      <w:r>
        <w:rPr>
          <w:sz w:val="23"/>
          <w:szCs w:val="23"/>
          <w:lang w:eastAsia="ru-RU"/>
        </w:rPr>
        <w:t xml:space="preserve"> </w:t>
      </w:r>
      <w:bookmarkEnd w:id="1"/>
      <w:r>
        <w:rPr>
          <w:color w:val="000000"/>
          <w:sz w:val="23"/>
          <w:szCs w:val="23"/>
        </w:rPr>
        <w:t xml:space="preserve">в том числе полное авторское право со всеми полномочиями на воспроизведение, модификацию, распространение и иное использование ПО, включая </w:t>
      </w:r>
      <w:r>
        <w:rPr>
          <w:color w:val="000000"/>
          <w:sz w:val="23"/>
          <w:szCs w:val="23"/>
        </w:rPr>
        <w:lastRenderedPageBreak/>
        <w:t>предоставление Права на использование ПО. Убытки, которые могут быть причинены Сублицензиату в связи с недостоверностью данной информации, подлежат возмещению Лицензиатом Сублицензиату в полном объеме.</w:t>
      </w:r>
    </w:p>
    <w:p w14:paraId="73BB682F" w14:textId="77777777" w:rsidR="005D11C4" w:rsidRDefault="009B1A1C">
      <w:pPr>
        <w:ind w:firstLine="709"/>
        <w:jc w:val="both"/>
        <w:rPr>
          <w:color w:val="000000"/>
          <w:sz w:val="23"/>
          <w:szCs w:val="23"/>
        </w:rPr>
      </w:pPr>
      <w:r>
        <w:rPr>
          <w:color w:val="000000"/>
          <w:sz w:val="23"/>
          <w:szCs w:val="23"/>
        </w:rPr>
        <w:t xml:space="preserve">3.2. Лицензиат гарантирует наличие у него всех необходимых прав на предоставление Прав на использование ПО, которые позволяют ему выполнить свои обязанности по настоящему Договору. </w:t>
      </w:r>
    </w:p>
    <w:p w14:paraId="7798BA3F" w14:textId="77777777" w:rsidR="005D11C4" w:rsidRDefault="009B1A1C">
      <w:pPr>
        <w:ind w:firstLine="709"/>
        <w:jc w:val="both"/>
        <w:rPr>
          <w:sz w:val="23"/>
          <w:szCs w:val="23"/>
        </w:rPr>
      </w:pPr>
      <w:r>
        <w:rPr>
          <w:color w:val="000000"/>
          <w:sz w:val="23"/>
          <w:szCs w:val="23"/>
        </w:rPr>
        <w:t xml:space="preserve">В любом случае, осуществляя передачу Права на использование ПО </w:t>
      </w:r>
      <w:proofErr w:type="spellStart"/>
      <w:r>
        <w:rPr>
          <w:color w:val="000000"/>
          <w:sz w:val="23"/>
          <w:szCs w:val="23"/>
        </w:rPr>
        <w:t>по</w:t>
      </w:r>
      <w:proofErr w:type="spellEnd"/>
      <w:r>
        <w:rPr>
          <w:color w:val="000000"/>
          <w:sz w:val="23"/>
          <w:szCs w:val="23"/>
        </w:rPr>
        <w:t xml:space="preserve"> настоящему Договору, Лицензиат не превышает объема прав, переданных ему Правообладателем ПО в отношении передачи прав на ПО, являющихся предметом по настоящему Договору. </w:t>
      </w:r>
      <w:r>
        <w:rPr>
          <w:sz w:val="23"/>
          <w:szCs w:val="23"/>
        </w:rPr>
        <w:t>В случае предъявления претензий к Сублицензиату от Правообладателей или иных третьих лиц, в связи с нарушением Лицензиатом вышеуказанной гарантии, Лицензиат гарантирует, что окажет содействие Сублицензиату в урегулировании таких претензий, в том числе предоставит документацию, подтверждающую вышеуказанные гарантии, а в случае привлечения Сублицензиата к гражданской и/или административной ответственности в связи с нарушением Сублицензиатом вышеуказанной гарантии, возместит все убытки Сублицензиата, связанные с привлечением Сублицензиата к ответственности по вине Лицензиата. Срок возмещения всех расходов согласовывается Сторонами дополнительно.</w:t>
      </w:r>
    </w:p>
    <w:p w14:paraId="392E07BC" w14:textId="77777777" w:rsidR="005D11C4" w:rsidRDefault="009B1A1C">
      <w:pPr>
        <w:ind w:firstLine="709"/>
        <w:jc w:val="both"/>
        <w:rPr>
          <w:color w:val="000000"/>
          <w:sz w:val="23"/>
          <w:szCs w:val="23"/>
        </w:rPr>
      </w:pPr>
      <w:r>
        <w:rPr>
          <w:sz w:val="23"/>
          <w:szCs w:val="23"/>
        </w:rPr>
        <w:t xml:space="preserve">3.3. </w:t>
      </w:r>
      <w:r>
        <w:rPr>
          <w:color w:val="000000"/>
          <w:sz w:val="23"/>
          <w:szCs w:val="23"/>
        </w:rPr>
        <w:t xml:space="preserve">Сублицензиат имеет право использовать ПО только в объеме и способами, определенными в Лицензионном соглашении, предоставляемом Правообладателем ПО в соответствии с п. 2.2. настоящего Договора. </w:t>
      </w:r>
    </w:p>
    <w:p w14:paraId="35EB9316" w14:textId="77777777" w:rsidR="005D11C4" w:rsidRDefault="009B1A1C">
      <w:pPr>
        <w:ind w:firstLine="709"/>
        <w:jc w:val="both"/>
        <w:rPr>
          <w:sz w:val="23"/>
          <w:szCs w:val="23"/>
        </w:rPr>
      </w:pPr>
      <w:r>
        <w:rPr>
          <w:sz w:val="23"/>
          <w:szCs w:val="23"/>
        </w:rPr>
        <w:t>3.4. Лицензиат гарантирует, что согласовал условия использования ПО Сублицензиатом в объеме и способами, установленными настоящим Договором, и к Сублицензиату не будут предъявлены претензии Правообладателя по поводу нарушения условий Лицензионного соглашения конечного пользователя.</w:t>
      </w:r>
    </w:p>
    <w:p w14:paraId="29767A07" w14:textId="77777777" w:rsidR="005D11C4" w:rsidRDefault="005D11C4">
      <w:pPr>
        <w:ind w:firstLine="709"/>
        <w:jc w:val="both"/>
        <w:rPr>
          <w:sz w:val="23"/>
          <w:szCs w:val="23"/>
        </w:rPr>
      </w:pPr>
    </w:p>
    <w:p w14:paraId="41341983" w14:textId="77777777" w:rsidR="005D11C4" w:rsidRDefault="009B1A1C">
      <w:pPr>
        <w:jc w:val="center"/>
        <w:outlineLvl w:val="0"/>
        <w:rPr>
          <w:color w:val="000000"/>
          <w:sz w:val="23"/>
          <w:szCs w:val="23"/>
        </w:rPr>
      </w:pPr>
      <w:r>
        <w:rPr>
          <w:b/>
          <w:sz w:val="23"/>
          <w:szCs w:val="23"/>
        </w:rPr>
        <w:t>4. Порядок и сроки передачи Прав на использование ПО.</w:t>
      </w:r>
    </w:p>
    <w:p w14:paraId="06C38E8F" w14:textId="53F2F921" w:rsidR="005D11C4" w:rsidRDefault="009B1A1C">
      <w:pPr>
        <w:ind w:firstLine="709"/>
        <w:jc w:val="both"/>
        <w:rPr>
          <w:sz w:val="23"/>
          <w:szCs w:val="23"/>
        </w:rPr>
      </w:pPr>
      <w:r>
        <w:rPr>
          <w:sz w:val="23"/>
          <w:szCs w:val="23"/>
        </w:rPr>
        <w:t xml:space="preserve">4.1. Права на использование ПО предоставляются Сублицензиату Лицензиатом в течение </w:t>
      </w:r>
      <w:r w:rsidR="005241CC">
        <w:rPr>
          <w:sz w:val="23"/>
          <w:szCs w:val="23"/>
        </w:rPr>
        <w:t>4 недель</w:t>
      </w:r>
      <w:r>
        <w:rPr>
          <w:sz w:val="23"/>
          <w:szCs w:val="23"/>
        </w:rPr>
        <w:t xml:space="preserve"> с момента подписания настоящего Договора. Предоставление прав на использование ПО сопровождается оформлением универсального передаточного документа (далее по тексту «УПД»)</w:t>
      </w:r>
      <w:r w:rsidR="005241CC" w:rsidRPr="005241CC">
        <w:rPr>
          <w:sz w:val="23"/>
          <w:szCs w:val="23"/>
        </w:rPr>
        <w:t xml:space="preserve"> </w:t>
      </w:r>
      <w:r>
        <w:rPr>
          <w:color w:val="000000"/>
          <w:sz w:val="23"/>
          <w:szCs w:val="23"/>
        </w:rPr>
        <w:t>или Акт приема-передачи прав</w:t>
      </w:r>
      <w:r>
        <w:rPr>
          <w:sz w:val="23"/>
          <w:szCs w:val="23"/>
        </w:rPr>
        <w:t>.</w:t>
      </w:r>
    </w:p>
    <w:p w14:paraId="1740C0DE" w14:textId="77777777" w:rsidR="005D11C4" w:rsidRDefault="009B1A1C">
      <w:pPr>
        <w:ind w:firstLine="709"/>
        <w:jc w:val="both"/>
        <w:rPr>
          <w:sz w:val="23"/>
          <w:szCs w:val="23"/>
        </w:rPr>
      </w:pPr>
      <w:r>
        <w:rPr>
          <w:sz w:val="23"/>
          <w:szCs w:val="23"/>
        </w:rPr>
        <w:t xml:space="preserve">4.2. </w:t>
      </w:r>
      <w:r>
        <w:rPr>
          <w:sz w:val="24"/>
          <w:szCs w:val="24"/>
        </w:rPr>
        <w:t>В целях исполнения настоящего Договора Лицензиат обязан предоставить Сублицензиату возможность выгрузки дистрибутивов ПО через сеть Интернет с официального сайта Правообладателя и их активацию с использованием электронного ключа безопасности в течение 3 (Трех) рабочих дней с момента подписания Договора</w:t>
      </w:r>
      <w:r>
        <w:rPr>
          <w:color w:val="000000" w:themeColor="text1"/>
          <w:sz w:val="24"/>
          <w:szCs w:val="24"/>
        </w:rPr>
        <w:t xml:space="preserve">. </w:t>
      </w:r>
      <w:r>
        <w:rPr>
          <w:sz w:val="24"/>
          <w:szCs w:val="24"/>
        </w:rPr>
        <w:t xml:space="preserve">Дистрибутивы ПО, в отношении которых предоставляются Права на использование ПО, передаются Лицензиатом Сублицензиату в количестве и комплектности в соответствии с Приложением № 1, с приложением технической документации в печатном и/или электронном виде. Одновременно с передачей дистрибутивов ПО Лицензиат обязан передать Сублицензиату УПД </w:t>
      </w:r>
      <w:r>
        <w:rPr>
          <w:color w:val="000000"/>
          <w:sz w:val="23"/>
          <w:szCs w:val="23"/>
        </w:rPr>
        <w:t>или Акт приема-передачи прав</w:t>
      </w:r>
      <w:r>
        <w:rPr>
          <w:sz w:val="24"/>
          <w:szCs w:val="24"/>
        </w:rPr>
        <w:t>, подписанный со своей стороны.</w:t>
      </w:r>
      <w:r>
        <w:rPr>
          <w:sz w:val="23"/>
          <w:szCs w:val="23"/>
        </w:rPr>
        <w:t xml:space="preserve"> </w:t>
      </w:r>
    </w:p>
    <w:p w14:paraId="2A33D1FA" w14:textId="04559E29" w:rsidR="005D11C4" w:rsidRDefault="009B1A1C">
      <w:pPr>
        <w:ind w:firstLine="709"/>
        <w:jc w:val="both"/>
        <w:rPr>
          <w:sz w:val="23"/>
          <w:szCs w:val="23"/>
        </w:rPr>
      </w:pPr>
      <w:r>
        <w:rPr>
          <w:sz w:val="23"/>
          <w:szCs w:val="23"/>
        </w:rPr>
        <w:t xml:space="preserve">4.3. Приемка по количеству, качеству и комплектности, проверка работоспособности ПО, полученного от Лицензиата, осуществляется Сублицензиатом в течение 10 (Десяти) рабочих дней со дня их получения путем установки на компьютеры Сублицензиата ПО в количестве, указанном в Приложении № 1. При отсутствии претензий в процессе проведение приемки ПО, Сублицензиат в течение 10 (Десяти) рабочих дней с момента начала приемки подписывает и направляет Лицензиату УПД </w:t>
      </w:r>
      <w:r>
        <w:rPr>
          <w:color w:val="000000"/>
          <w:sz w:val="23"/>
          <w:szCs w:val="23"/>
        </w:rPr>
        <w:t>или Акт приема-передачи прав</w:t>
      </w:r>
      <w:r>
        <w:rPr>
          <w:sz w:val="23"/>
          <w:szCs w:val="23"/>
        </w:rPr>
        <w:t xml:space="preserve">. При наличии претензий, возникших в процессе приемки, Сублицензиатом направляется мотивированный отказ от подписания УПД </w:t>
      </w:r>
      <w:r>
        <w:rPr>
          <w:color w:val="000000"/>
          <w:sz w:val="23"/>
          <w:szCs w:val="23"/>
        </w:rPr>
        <w:t>или Акта приема-передачи прав</w:t>
      </w:r>
      <w:r>
        <w:rPr>
          <w:sz w:val="23"/>
          <w:szCs w:val="23"/>
        </w:rPr>
        <w:t xml:space="preserve">. При мотивированном отказе от подписания УПД </w:t>
      </w:r>
      <w:r>
        <w:rPr>
          <w:color w:val="000000"/>
          <w:sz w:val="23"/>
          <w:szCs w:val="23"/>
        </w:rPr>
        <w:t>или Акта приема-</w:t>
      </w:r>
      <w:r w:rsidR="00CD298A">
        <w:rPr>
          <w:color w:val="000000"/>
          <w:sz w:val="23"/>
          <w:szCs w:val="23"/>
        </w:rPr>
        <w:t xml:space="preserve">передачи </w:t>
      </w:r>
      <w:r w:rsidR="00CD298A">
        <w:rPr>
          <w:sz w:val="23"/>
          <w:szCs w:val="23"/>
        </w:rPr>
        <w:t>Стороны</w:t>
      </w:r>
      <w:r>
        <w:rPr>
          <w:sz w:val="23"/>
          <w:szCs w:val="23"/>
        </w:rPr>
        <w:t xml:space="preserve"> обязаны согласовать сроки и способы устранения обнаруженных в процессе приемки недостатков ПО. После устранения обнаруженных недостатков приемка ПО производится вновь в порядке настоящего пункта. В случае, если в установленный настоящим пунктом срок Сублицензиат не направит Лицензиату подписанный УПД </w:t>
      </w:r>
      <w:r>
        <w:rPr>
          <w:color w:val="000000"/>
          <w:sz w:val="23"/>
          <w:szCs w:val="23"/>
        </w:rPr>
        <w:t xml:space="preserve">или Акт приема-передачи прав </w:t>
      </w:r>
      <w:r>
        <w:rPr>
          <w:sz w:val="23"/>
          <w:szCs w:val="23"/>
        </w:rPr>
        <w:t xml:space="preserve">или мотивированный отказ от его подписания, УПД </w:t>
      </w:r>
      <w:r>
        <w:rPr>
          <w:color w:val="000000"/>
          <w:sz w:val="23"/>
          <w:szCs w:val="23"/>
        </w:rPr>
        <w:t>или Акт приема-передачи прав</w:t>
      </w:r>
      <w:r>
        <w:rPr>
          <w:sz w:val="23"/>
          <w:szCs w:val="23"/>
        </w:rPr>
        <w:t xml:space="preserve"> считается подписанным Сублицензиатом без замечаний в последний день срока, установленного для его подписания. В указанном случае односторонне подписанный Лицензиатом УПД </w:t>
      </w:r>
      <w:r>
        <w:rPr>
          <w:color w:val="000000"/>
          <w:sz w:val="23"/>
          <w:szCs w:val="23"/>
        </w:rPr>
        <w:t>или Акт приема-передачи прав</w:t>
      </w:r>
      <w:r>
        <w:rPr>
          <w:sz w:val="23"/>
          <w:szCs w:val="23"/>
        </w:rPr>
        <w:t xml:space="preserve"> подлежит отражению в бухгалтерском и налоговом учете Сторон, а права на использование ПО считаются переданными.</w:t>
      </w:r>
    </w:p>
    <w:p w14:paraId="210B28AE" w14:textId="77777777" w:rsidR="005D11C4" w:rsidRDefault="009B1A1C">
      <w:pPr>
        <w:ind w:firstLine="709"/>
        <w:jc w:val="both"/>
        <w:rPr>
          <w:sz w:val="23"/>
          <w:szCs w:val="23"/>
        </w:rPr>
      </w:pPr>
      <w:r>
        <w:rPr>
          <w:sz w:val="23"/>
          <w:szCs w:val="23"/>
        </w:rPr>
        <w:lastRenderedPageBreak/>
        <w:t xml:space="preserve">4.4. Сублицензиат вправе запросить у Правообладателя подтверждение правомерности предоставления Сублицензиату прав на использование ПО </w:t>
      </w:r>
      <w:proofErr w:type="spellStart"/>
      <w:r>
        <w:rPr>
          <w:sz w:val="23"/>
          <w:szCs w:val="23"/>
        </w:rPr>
        <w:t>по</w:t>
      </w:r>
      <w:proofErr w:type="spellEnd"/>
      <w:r>
        <w:rPr>
          <w:sz w:val="23"/>
          <w:szCs w:val="23"/>
        </w:rPr>
        <w:t xml:space="preserve"> настоящему Договору. В случае, если со стороны Правообладателя легальность передаваемых Сублицензиату прав на использование ПО не будет подтверждена (Правообладателем будут обнаружены признаки нарушения его исключительных прав при предоставлении Сублицензиату прав на использование ПО </w:t>
      </w:r>
      <w:proofErr w:type="spellStart"/>
      <w:r>
        <w:rPr>
          <w:sz w:val="23"/>
          <w:szCs w:val="23"/>
        </w:rPr>
        <w:t>по</w:t>
      </w:r>
      <w:proofErr w:type="spellEnd"/>
      <w:r>
        <w:rPr>
          <w:sz w:val="23"/>
          <w:szCs w:val="23"/>
        </w:rPr>
        <w:t xml:space="preserve"> настоящему Договору), Сублицензиат вправе отказаться от исполнения Договора. В этом случае Сублицензиатом Лицензиату не возмещаются никакие убытки (прямые или косвенные), затраты, расходы, финансовые и иные потери, которые Лицензиат может понести в связи с отказом Сублицензиата от исполнения Договора. В случае, если на момент отказа от исполнения Договора Сублицензиатом Лицензиату были перечислены денежные средства по оплате вознаграждения по настоящему Договору, такие денежные средства подлежат возврату Сублицензиату в течение 5 (Пяти) дней с момента отказа Сублицензиата от Договора.</w:t>
      </w:r>
    </w:p>
    <w:p w14:paraId="44247247" w14:textId="77777777" w:rsidR="005D11C4" w:rsidRDefault="009B1A1C">
      <w:pPr>
        <w:ind w:firstLine="709"/>
        <w:jc w:val="both"/>
        <w:rPr>
          <w:sz w:val="23"/>
          <w:szCs w:val="23"/>
        </w:rPr>
      </w:pPr>
      <w:r>
        <w:rPr>
          <w:sz w:val="23"/>
          <w:szCs w:val="23"/>
        </w:rPr>
        <w:t xml:space="preserve">4.5. Обязательства Лицензиата по передаче ПО считаются выполненными с момента получения ПО Сублицензиатом. Обязательства Лицензиата по передаче Прав на использование ПО считаются выполненными с момента подписания УПД </w:t>
      </w:r>
      <w:r>
        <w:rPr>
          <w:color w:val="000000"/>
          <w:sz w:val="23"/>
          <w:szCs w:val="23"/>
        </w:rPr>
        <w:t>или Акта приема-передачи прав</w:t>
      </w:r>
      <w:r>
        <w:rPr>
          <w:sz w:val="23"/>
          <w:szCs w:val="23"/>
        </w:rPr>
        <w:t xml:space="preserve"> Сублицензиатом, в том числе с момента его подписания Лицензиатом в одностороннем порядке в случае, указанном в п. 4.3 настоящего Договора.</w:t>
      </w:r>
    </w:p>
    <w:p w14:paraId="4540EA2E" w14:textId="77777777" w:rsidR="005D11C4" w:rsidRDefault="009B1A1C">
      <w:pPr>
        <w:ind w:firstLine="709"/>
        <w:jc w:val="both"/>
        <w:rPr>
          <w:sz w:val="23"/>
          <w:szCs w:val="23"/>
        </w:rPr>
      </w:pPr>
      <w:r>
        <w:rPr>
          <w:sz w:val="23"/>
          <w:szCs w:val="23"/>
        </w:rPr>
        <w:t xml:space="preserve">4.6. Право на использование ПО и иные права, указанные в настоящем Договоре, возникают у Сублицензиата с момента подписания Сторонами УПД </w:t>
      </w:r>
      <w:r>
        <w:rPr>
          <w:color w:val="000000"/>
          <w:sz w:val="23"/>
          <w:szCs w:val="23"/>
        </w:rPr>
        <w:t>или Акта приема-передачи прав</w:t>
      </w:r>
      <w:r>
        <w:rPr>
          <w:sz w:val="23"/>
          <w:szCs w:val="23"/>
        </w:rPr>
        <w:t>.</w:t>
      </w:r>
    </w:p>
    <w:p w14:paraId="6664BF20" w14:textId="77777777" w:rsidR="005D11C4" w:rsidRDefault="005D11C4">
      <w:pPr>
        <w:ind w:firstLine="709"/>
        <w:jc w:val="both"/>
        <w:rPr>
          <w:sz w:val="23"/>
          <w:szCs w:val="23"/>
        </w:rPr>
      </w:pPr>
    </w:p>
    <w:p w14:paraId="4205155A" w14:textId="77777777" w:rsidR="005D11C4" w:rsidRDefault="009B1A1C">
      <w:pPr>
        <w:jc w:val="center"/>
        <w:outlineLvl w:val="0"/>
        <w:rPr>
          <w:color w:val="000000"/>
          <w:sz w:val="23"/>
          <w:szCs w:val="23"/>
        </w:rPr>
      </w:pPr>
      <w:r>
        <w:rPr>
          <w:b/>
          <w:spacing w:val="1"/>
          <w:sz w:val="23"/>
          <w:szCs w:val="23"/>
        </w:rPr>
        <w:t>5. Качество ПО и гарантии качества.</w:t>
      </w:r>
    </w:p>
    <w:p w14:paraId="5810F8A8" w14:textId="77777777" w:rsidR="005D11C4" w:rsidRDefault="009B1A1C">
      <w:pPr>
        <w:ind w:firstLine="708"/>
        <w:jc w:val="both"/>
        <w:rPr>
          <w:color w:val="000000"/>
          <w:sz w:val="23"/>
          <w:szCs w:val="23"/>
          <w:lang w:eastAsia="ru-RU"/>
        </w:rPr>
      </w:pPr>
      <w:r>
        <w:rPr>
          <w:color w:val="000000"/>
          <w:sz w:val="23"/>
          <w:szCs w:val="23"/>
          <w:lang w:eastAsia="ru-RU"/>
        </w:rPr>
        <w:t>5.1. Настоящим Лицензиат заверяет и гарантирует, что качество передаваемого ПО соответствует технической документации Правообладателя ПО.</w:t>
      </w:r>
    </w:p>
    <w:p w14:paraId="1E203281" w14:textId="77777777" w:rsidR="005D11C4" w:rsidRDefault="009B1A1C">
      <w:pPr>
        <w:ind w:firstLine="708"/>
        <w:jc w:val="both"/>
        <w:rPr>
          <w:color w:val="000000"/>
          <w:sz w:val="23"/>
          <w:szCs w:val="23"/>
          <w:lang w:eastAsia="ru-RU"/>
        </w:rPr>
      </w:pPr>
      <w:r>
        <w:rPr>
          <w:color w:val="000000"/>
          <w:sz w:val="23"/>
          <w:szCs w:val="23"/>
          <w:lang w:eastAsia="ru-RU"/>
        </w:rPr>
        <w:t xml:space="preserve">5.2. Гарантийный срок на передаваемое ПО составляет 12 (Двенадцать) месяцев с момента подписания сторонами УПД </w:t>
      </w:r>
      <w:r>
        <w:rPr>
          <w:color w:val="000000"/>
          <w:sz w:val="23"/>
          <w:szCs w:val="23"/>
        </w:rPr>
        <w:t>или Акта приема-передачи прав</w:t>
      </w:r>
      <w:r>
        <w:rPr>
          <w:color w:val="000000"/>
          <w:sz w:val="23"/>
          <w:szCs w:val="23"/>
          <w:lang w:eastAsia="ru-RU"/>
        </w:rPr>
        <w:t xml:space="preserve">. </w:t>
      </w:r>
    </w:p>
    <w:p w14:paraId="543E40CD" w14:textId="77777777" w:rsidR="005D11C4" w:rsidRDefault="009B1A1C">
      <w:pPr>
        <w:ind w:firstLine="708"/>
        <w:jc w:val="both"/>
        <w:rPr>
          <w:color w:val="000000"/>
          <w:sz w:val="23"/>
          <w:szCs w:val="23"/>
          <w:lang w:eastAsia="ru-RU"/>
        </w:rPr>
      </w:pPr>
      <w:r>
        <w:rPr>
          <w:color w:val="000000"/>
          <w:sz w:val="23"/>
          <w:szCs w:val="23"/>
          <w:lang w:eastAsia="ru-RU"/>
        </w:rPr>
        <w:t>5.3. ПО и сопутствующая документация предоставляются Сублицензиату «КАК ЕСТЬ» («AS IS») в соответствии с описанием функционала ПО и основными техническими характеристиками ПО, содержащегося в технической документации Правообладателя ПО. Указанная техническая документация предоставляется Сублицензиату одновременно с передачей ПО либо Лицензиат в указанный срок обязан указать Сублицензиату официальный источник, где Сублицензиат сможет ознакомиться с описанием функционала ПО и основными техническими характеристиками ПО.  Лицензиат и Правообладатель ПО не несут ответственности за проблемы, возникающие у Сублицензиата в процессе установки, обновления, поддержки и эксплуатации ПО, несоответствия результатов использования ПО ожиданиям Сублицензиата, которые возникли у Сублицензиата из-за неоднозначного толкования предоставленной технической документации Правообладателя ПО.</w:t>
      </w:r>
    </w:p>
    <w:p w14:paraId="7348CC51" w14:textId="77777777" w:rsidR="005D11C4" w:rsidRDefault="009B1A1C">
      <w:pPr>
        <w:ind w:firstLine="708"/>
        <w:jc w:val="both"/>
        <w:rPr>
          <w:color w:val="000000"/>
          <w:sz w:val="23"/>
          <w:szCs w:val="23"/>
          <w:lang w:eastAsia="ru-RU"/>
        </w:rPr>
      </w:pPr>
      <w:r>
        <w:rPr>
          <w:color w:val="000000"/>
          <w:sz w:val="23"/>
          <w:szCs w:val="23"/>
          <w:lang w:eastAsia="ru-RU"/>
        </w:rPr>
        <w:t xml:space="preserve">5.4. В течение гарантийного срока Лицензиат гарантирует: </w:t>
      </w:r>
    </w:p>
    <w:p w14:paraId="4AD32315" w14:textId="77777777" w:rsidR="005D11C4" w:rsidRDefault="009B1A1C">
      <w:pPr>
        <w:ind w:firstLine="708"/>
        <w:jc w:val="both"/>
        <w:rPr>
          <w:color w:val="000000"/>
          <w:sz w:val="23"/>
          <w:szCs w:val="23"/>
          <w:lang w:eastAsia="ru-RU"/>
        </w:rPr>
      </w:pPr>
      <w:r>
        <w:rPr>
          <w:color w:val="000000"/>
          <w:sz w:val="23"/>
          <w:szCs w:val="23"/>
          <w:lang w:eastAsia="ru-RU"/>
        </w:rPr>
        <w:t>- работоспособность ПО при условии правильной эксплуатации;</w:t>
      </w:r>
    </w:p>
    <w:p w14:paraId="20F5A696" w14:textId="77777777" w:rsidR="005D11C4" w:rsidRDefault="009B1A1C">
      <w:pPr>
        <w:ind w:firstLine="708"/>
        <w:jc w:val="both"/>
        <w:rPr>
          <w:color w:val="000000"/>
          <w:sz w:val="23"/>
          <w:szCs w:val="23"/>
          <w:lang w:eastAsia="ru-RU"/>
        </w:rPr>
      </w:pPr>
      <w:r>
        <w:rPr>
          <w:color w:val="000000"/>
          <w:sz w:val="23"/>
          <w:szCs w:val="23"/>
          <w:lang w:eastAsia="ru-RU"/>
        </w:rPr>
        <w:t>- передачу по запросу Сублицензиата дополнений сервис пакетов (апдейтов) ПО в случае его выхода из строя;</w:t>
      </w:r>
    </w:p>
    <w:p w14:paraId="0B0486B0" w14:textId="77777777" w:rsidR="005D11C4" w:rsidRDefault="009B1A1C">
      <w:pPr>
        <w:ind w:firstLine="708"/>
        <w:jc w:val="both"/>
        <w:rPr>
          <w:color w:val="000000"/>
          <w:sz w:val="23"/>
          <w:szCs w:val="23"/>
          <w:lang w:eastAsia="ru-RU"/>
        </w:rPr>
      </w:pPr>
      <w:r>
        <w:rPr>
          <w:color w:val="000000"/>
          <w:sz w:val="23"/>
          <w:szCs w:val="23"/>
          <w:lang w:eastAsia="ru-RU"/>
        </w:rPr>
        <w:t>- консультационно-техническую поддержку и информационное сопровождение по вопросам установки и базового функционала ПО.</w:t>
      </w:r>
    </w:p>
    <w:p w14:paraId="47AFB846" w14:textId="77777777" w:rsidR="005D11C4" w:rsidRDefault="009B1A1C">
      <w:pPr>
        <w:ind w:firstLine="708"/>
        <w:jc w:val="both"/>
        <w:rPr>
          <w:color w:val="000000"/>
          <w:sz w:val="23"/>
          <w:szCs w:val="23"/>
          <w:lang w:eastAsia="ru-RU"/>
        </w:rPr>
      </w:pPr>
      <w:r>
        <w:rPr>
          <w:color w:val="000000"/>
          <w:sz w:val="23"/>
          <w:szCs w:val="23"/>
          <w:lang w:eastAsia="ru-RU"/>
        </w:rPr>
        <w:t>5.5. Лицензиат не несет ответственность за дефекты и неисправности в дистрибутиве ПО вследствие его неправильной эксплуатации.</w:t>
      </w:r>
    </w:p>
    <w:p w14:paraId="3B3D20F5" w14:textId="77777777" w:rsidR="005D11C4" w:rsidRDefault="005D11C4">
      <w:pPr>
        <w:ind w:firstLine="708"/>
        <w:jc w:val="both"/>
        <w:rPr>
          <w:color w:val="000000"/>
          <w:sz w:val="23"/>
          <w:szCs w:val="23"/>
          <w:lang w:eastAsia="ru-RU"/>
        </w:rPr>
      </w:pPr>
    </w:p>
    <w:p w14:paraId="33263471" w14:textId="77777777" w:rsidR="005D11C4" w:rsidRDefault="009B1A1C">
      <w:pPr>
        <w:jc w:val="center"/>
        <w:outlineLvl w:val="0"/>
        <w:rPr>
          <w:b/>
          <w:sz w:val="23"/>
          <w:szCs w:val="23"/>
        </w:rPr>
      </w:pPr>
      <w:r>
        <w:rPr>
          <w:b/>
          <w:sz w:val="23"/>
          <w:szCs w:val="23"/>
        </w:rPr>
        <w:t>6. Порядок и сроки выплаты вознаграждения.</w:t>
      </w:r>
    </w:p>
    <w:p w14:paraId="5BB699EE" w14:textId="77777777" w:rsidR="005D11C4" w:rsidRDefault="009B1A1C">
      <w:pPr>
        <w:ind w:firstLine="709"/>
        <w:jc w:val="both"/>
        <w:rPr>
          <w:color w:val="000000"/>
          <w:sz w:val="23"/>
          <w:szCs w:val="23"/>
        </w:rPr>
      </w:pPr>
      <w:r>
        <w:rPr>
          <w:color w:val="000000"/>
          <w:sz w:val="23"/>
          <w:szCs w:val="23"/>
        </w:rPr>
        <w:t>6.1. Сумма вознаграждения за предоставляемое Право использования ПО выплачивается Сублицензиатом в виде паушального платежа и составляет __________________________</w:t>
      </w:r>
      <w:r>
        <w:rPr>
          <w:sz w:val="23"/>
          <w:szCs w:val="23"/>
          <w:lang w:eastAsia="ru-RU"/>
        </w:rPr>
        <w:t xml:space="preserve"> (________________________________________________)</w:t>
      </w:r>
      <w:r>
        <w:rPr>
          <w:color w:val="000000"/>
          <w:sz w:val="23"/>
          <w:szCs w:val="23"/>
        </w:rPr>
        <w:t xml:space="preserve"> рубля ____ копеек</w:t>
      </w:r>
      <w:r>
        <w:rPr>
          <w:sz w:val="23"/>
          <w:szCs w:val="23"/>
        </w:rPr>
        <w:t>.</w:t>
      </w:r>
      <w:r>
        <w:rPr>
          <w:color w:val="000000"/>
          <w:sz w:val="23"/>
          <w:szCs w:val="23"/>
        </w:rPr>
        <w:t xml:space="preserve"> </w:t>
      </w:r>
      <w:r>
        <w:rPr>
          <w:sz w:val="23"/>
          <w:szCs w:val="23"/>
        </w:rPr>
        <w:t>НДС не облагается на основании подп. 26 п. 2 ст. 149 НК РФ</w:t>
      </w:r>
      <w:r>
        <w:rPr>
          <w:color w:val="000000"/>
          <w:sz w:val="23"/>
          <w:szCs w:val="23"/>
        </w:rPr>
        <w:t>.</w:t>
      </w:r>
    </w:p>
    <w:p w14:paraId="073C3939" w14:textId="77777777" w:rsidR="005D11C4" w:rsidRDefault="009B1A1C">
      <w:pPr>
        <w:ind w:firstLine="709"/>
        <w:jc w:val="both"/>
        <w:rPr>
          <w:color w:val="000000"/>
          <w:sz w:val="23"/>
          <w:szCs w:val="23"/>
        </w:rPr>
      </w:pPr>
      <w:r>
        <w:rPr>
          <w:color w:val="000000"/>
          <w:sz w:val="23"/>
          <w:szCs w:val="23"/>
        </w:rPr>
        <w:t>Сумма вознаграждения за предоставляемое Право использования ПО включает в себя:</w:t>
      </w:r>
    </w:p>
    <w:p w14:paraId="2C6BF98E" w14:textId="77777777" w:rsidR="005D11C4" w:rsidRDefault="009B1A1C">
      <w:pPr>
        <w:ind w:firstLine="709"/>
        <w:jc w:val="both"/>
        <w:rPr>
          <w:color w:val="000000"/>
          <w:sz w:val="23"/>
          <w:szCs w:val="23"/>
        </w:rPr>
      </w:pPr>
      <w:r>
        <w:rPr>
          <w:color w:val="000000"/>
          <w:sz w:val="23"/>
          <w:szCs w:val="23"/>
        </w:rPr>
        <w:t xml:space="preserve">- Плату за право использования ПО в объеме разрешенного использования ПО в соответствии с Лицензионным соглашением Правообладателя и Приложением № 1; </w:t>
      </w:r>
    </w:p>
    <w:p w14:paraId="455178C1" w14:textId="77777777" w:rsidR="005D11C4" w:rsidRDefault="009B1A1C">
      <w:pPr>
        <w:ind w:firstLine="709"/>
        <w:jc w:val="both"/>
        <w:rPr>
          <w:color w:val="000000"/>
          <w:sz w:val="23"/>
          <w:szCs w:val="23"/>
        </w:rPr>
      </w:pPr>
      <w:r>
        <w:rPr>
          <w:color w:val="000000"/>
          <w:sz w:val="23"/>
          <w:szCs w:val="23"/>
        </w:rPr>
        <w:t>- Все иные расходы Лицензиата, которые могут возникнуть у последнего в связи с исполнением настоящего Договора.</w:t>
      </w:r>
    </w:p>
    <w:p w14:paraId="6192587B" w14:textId="77777777" w:rsidR="005D11C4" w:rsidRDefault="009B1A1C">
      <w:pPr>
        <w:ind w:firstLine="709"/>
        <w:jc w:val="both"/>
        <w:rPr>
          <w:color w:val="000000"/>
          <w:sz w:val="23"/>
          <w:szCs w:val="23"/>
        </w:rPr>
      </w:pPr>
      <w:r>
        <w:rPr>
          <w:color w:val="000000"/>
          <w:sz w:val="23"/>
          <w:szCs w:val="23"/>
        </w:rPr>
        <w:lastRenderedPageBreak/>
        <w:t xml:space="preserve">6.2. Сублицензиат осуществляет оплату вознаграждения путем перечисления безналичных денежных средств на расчетный счет Лицензиата, на основании счета, выставляемого Лицензиатом. Допускаются иные, не запрещенные законом, формы расчетов. Обязательства Сублицензиата по оплате вознаграждения считаются выполненными с момента поступления денежных средств на расчетный счет Лицензиата. </w:t>
      </w:r>
    </w:p>
    <w:p w14:paraId="465954C1" w14:textId="7FBB32AF" w:rsidR="005D11C4" w:rsidRDefault="009B1A1C">
      <w:pPr>
        <w:ind w:firstLine="709"/>
        <w:jc w:val="both"/>
        <w:rPr>
          <w:color w:val="000000"/>
          <w:sz w:val="23"/>
          <w:szCs w:val="23"/>
        </w:rPr>
      </w:pPr>
      <w:r>
        <w:rPr>
          <w:color w:val="000000"/>
          <w:sz w:val="23"/>
          <w:szCs w:val="23"/>
        </w:rPr>
        <w:t xml:space="preserve">6.3. Расчеты по настоящему Договору производятся путём перечисления денежных средств на расчетный счет Лицензиата, указанный в разделе 12 настоящего Договора, в размере 100% от суммы вознаграждения в течение </w:t>
      </w:r>
      <w:r w:rsidR="00477C8A">
        <w:rPr>
          <w:color w:val="000000"/>
          <w:sz w:val="23"/>
          <w:szCs w:val="23"/>
        </w:rPr>
        <w:t>3</w:t>
      </w:r>
      <w:r w:rsidR="005241CC" w:rsidRPr="005241CC">
        <w:rPr>
          <w:sz w:val="23"/>
          <w:szCs w:val="23"/>
        </w:rPr>
        <w:t>0</w:t>
      </w:r>
      <w:r>
        <w:rPr>
          <w:sz w:val="23"/>
          <w:szCs w:val="23"/>
        </w:rPr>
        <w:t xml:space="preserve"> (</w:t>
      </w:r>
      <w:r w:rsidR="00477C8A">
        <w:rPr>
          <w:sz w:val="23"/>
          <w:szCs w:val="23"/>
        </w:rPr>
        <w:t>тридцати</w:t>
      </w:r>
      <w:r>
        <w:rPr>
          <w:sz w:val="23"/>
          <w:szCs w:val="23"/>
        </w:rPr>
        <w:t>)</w:t>
      </w:r>
      <w:r>
        <w:rPr>
          <w:color w:val="000000"/>
          <w:sz w:val="23"/>
          <w:szCs w:val="23"/>
        </w:rPr>
        <w:t xml:space="preserve"> календарных дней после подписания УПД </w:t>
      </w:r>
      <w:r w:rsidR="005241CC">
        <w:rPr>
          <w:color w:val="000000"/>
          <w:sz w:val="23"/>
          <w:szCs w:val="23"/>
        </w:rPr>
        <w:t>или Акта</w:t>
      </w:r>
      <w:r>
        <w:rPr>
          <w:color w:val="000000"/>
          <w:sz w:val="23"/>
          <w:szCs w:val="23"/>
        </w:rPr>
        <w:t xml:space="preserve"> приема-передачи прав. </w:t>
      </w:r>
    </w:p>
    <w:p w14:paraId="6C15436E" w14:textId="77777777" w:rsidR="005D11C4" w:rsidRDefault="005D11C4">
      <w:pPr>
        <w:ind w:firstLine="709"/>
        <w:jc w:val="both"/>
        <w:rPr>
          <w:color w:val="000000"/>
          <w:sz w:val="23"/>
          <w:szCs w:val="23"/>
        </w:rPr>
      </w:pPr>
    </w:p>
    <w:p w14:paraId="06C8D291" w14:textId="77777777" w:rsidR="005D11C4" w:rsidRDefault="009B1A1C">
      <w:pPr>
        <w:jc w:val="center"/>
        <w:rPr>
          <w:sz w:val="23"/>
          <w:szCs w:val="23"/>
        </w:rPr>
      </w:pPr>
      <w:r>
        <w:rPr>
          <w:b/>
          <w:sz w:val="23"/>
          <w:szCs w:val="23"/>
        </w:rPr>
        <w:t>7. Права и обязанности Сторон.</w:t>
      </w:r>
    </w:p>
    <w:p w14:paraId="6142C50A" w14:textId="77777777" w:rsidR="005D11C4" w:rsidRDefault="009B1A1C">
      <w:pPr>
        <w:ind w:firstLine="709"/>
        <w:jc w:val="both"/>
        <w:rPr>
          <w:color w:val="000000"/>
          <w:sz w:val="23"/>
          <w:szCs w:val="23"/>
        </w:rPr>
      </w:pPr>
      <w:r>
        <w:rPr>
          <w:color w:val="000000"/>
          <w:sz w:val="23"/>
          <w:szCs w:val="23"/>
        </w:rPr>
        <w:t>7.1. Лицензиат обязан:</w:t>
      </w:r>
    </w:p>
    <w:p w14:paraId="598DEB98" w14:textId="77777777" w:rsidR="005D11C4" w:rsidRDefault="009B1A1C">
      <w:pPr>
        <w:ind w:firstLine="709"/>
        <w:jc w:val="both"/>
        <w:rPr>
          <w:color w:val="000000"/>
          <w:sz w:val="23"/>
          <w:szCs w:val="23"/>
        </w:rPr>
      </w:pPr>
      <w:r>
        <w:rPr>
          <w:color w:val="000000"/>
          <w:sz w:val="23"/>
          <w:szCs w:val="23"/>
        </w:rPr>
        <w:t xml:space="preserve">7.1.1. Передать Сублицензиату ПО в согласованных настоящим Договором количестве, качестве и комплектности, в соответствии с п. 4.2 и Приложением № 1 и в обусловленный настоящим Договором срок. </w:t>
      </w:r>
    </w:p>
    <w:p w14:paraId="349413B1" w14:textId="2222DC0D" w:rsidR="005D11C4" w:rsidRDefault="009B1A1C">
      <w:pPr>
        <w:ind w:firstLine="709"/>
        <w:jc w:val="both"/>
        <w:rPr>
          <w:sz w:val="23"/>
          <w:szCs w:val="23"/>
        </w:rPr>
      </w:pPr>
      <w:r>
        <w:rPr>
          <w:color w:val="000000"/>
          <w:sz w:val="23"/>
          <w:szCs w:val="23"/>
        </w:rPr>
        <w:t>7.1.2. Передать электронный ключ на адрес электронной почты</w:t>
      </w:r>
      <w:r w:rsidR="00CD298A">
        <w:rPr>
          <w:color w:val="000000"/>
          <w:sz w:val="23"/>
          <w:szCs w:val="23"/>
        </w:rPr>
        <w:t xml:space="preserve"> </w:t>
      </w:r>
      <w:r w:rsidR="00CD298A" w:rsidRPr="00CD298A">
        <w:rPr>
          <w:color w:val="000000"/>
          <w:sz w:val="23"/>
          <w:szCs w:val="23"/>
        </w:rPr>
        <w:t>r.m.sabirov@kalashnikovconcern.ru</w:t>
      </w:r>
      <w:r w:rsidR="00CD298A">
        <w:rPr>
          <w:color w:val="000000"/>
          <w:sz w:val="23"/>
          <w:szCs w:val="23"/>
        </w:rPr>
        <w:t>.</w:t>
      </w:r>
      <w:r>
        <w:rPr>
          <w:color w:val="000000"/>
          <w:sz w:val="23"/>
          <w:szCs w:val="23"/>
        </w:rPr>
        <w:t xml:space="preserve"> в течение </w:t>
      </w:r>
      <w:r w:rsidR="00477C8A">
        <w:rPr>
          <w:color w:val="000000"/>
          <w:sz w:val="23"/>
          <w:szCs w:val="23"/>
        </w:rPr>
        <w:t>10 рабочих дней</w:t>
      </w:r>
      <w:r>
        <w:rPr>
          <w:color w:val="000000"/>
          <w:sz w:val="23"/>
          <w:szCs w:val="23"/>
        </w:rPr>
        <w:t xml:space="preserve"> с даты подписания настоящего Договора в соответствии с п. 4.1 Договора</w:t>
      </w:r>
      <w:r>
        <w:rPr>
          <w:sz w:val="23"/>
          <w:szCs w:val="23"/>
        </w:rPr>
        <w:t>.</w:t>
      </w:r>
    </w:p>
    <w:p w14:paraId="2FC42F3D" w14:textId="77777777" w:rsidR="005D11C4" w:rsidRDefault="009B1A1C">
      <w:pPr>
        <w:ind w:firstLine="709"/>
        <w:jc w:val="both"/>
        <w:rPr>
          <w:color w:val="000000"/>
          <w:sz w:val="23"/>
          <w:szCs w:val="23"/>
        </w:rPr>
      </w:pPr>
      <w:r>
        <w:rPr>
          <w:color w:val="000000"/>
          <w:sz w:val="23"/>
          <w:szCs w:val="23"/>
        </w:rPr>
        <w:t>7.2. Сублицензиат обязан:</w:t>
      </w:r>
    </w:p>
    <w:p w14:paraId="14550B02" w14:textId="77777777" w:rsidR="005D11C4" w:rsidRDefault="009B1A1C">
      <w:pPr>
        <w:ind w:firstLine="709"/>
        <w:jc w:val="both"/>
        <w:rPr>
          <w:color w:val="000000"/>
          <w:sz w:val="23"/>
          <w:szCs w:val="23"/>
        </w:rPr>
      </w:pPr>
      <w:r>
        <w:rPr>
          <w:color w:val="000000"/>
          <w:sz w:val="23"/>
          <w:szCs w:val="23"/>
        </w:rPr>
        <w:t xml:space="preserve">7.2.1. Осуществить прием ПО </w:t>
      </w:r>
      <w:proofErr w:type="spellStart"/>
      <w:r>
        <w:rPr>
          <w:color w:val="000000"/>
          <w:sz w:val="23"/>
          <w:szCs w:val="23"/>
        </w:rPr>
        <w:t>по</w:t>
      </w:r>
      <w:proofErr w:type="spellEnd"/>
      <w:r>
        <w:rPr>
          <w:color w:val="000000"/>
          <w:sz w:val="23"/>
          <w:szCs w:val="23"/>
        </w:rPr>
        <w:t xml:space="preserve"> количеству, качеству и комплектности, подписать УПД или Акт приема-передачи прав в соответствии с порядком, указанным в п.4.3 договора, при соответствии передаваемого ПО Приложению № 1 настоящего Договора, незамедлительно отправить УПД или Акт приема-передачи прав Лицензиату.</w:t>
      </w:r>
    </w:p>
    <w:p w14:paraId="1D940905" w14:textId="77777777" w:rsidR="005D11C4" w:rsidRDefault="009B1A1C">
      <w:pPr>
        <w:ind w:firstLine="709"/>
        <w:jc w:val="both"/>
        <w:rPr>
          <w:color w:val="000000"/>
          <w:sz w:val="23"/>
          <w:szCs w:val="23"/>
        </w:rPr>
      </w:pPr>
      <w:r>
        <w:rPr>
          <w:color w:val="000000"/>
          <w:sz w:val="23"/>
          <w:szCs w:val="23"/>
        </w:rPr>
        <w:t xml:space="preserve">7.2.2. Оплатить вознаграждение за Право использования ПО в сроки, установленные в разделе 6 настоящего Договора. </w:t>
      </w:r>
    </w:p>
    <w:p w14:paraId="532ACE9F" w14:textId="77777777" w:rsidR="005D11C4" w:rsidRDefault="005D11C4">
      <w:pPr>
        <w:ind w:firstLine="709"/>
        <w:jc w:val="both"/>
        <w:rPr>
          <w:color w:val="000000"/>
          <w:sz w:val="23"/>
          <w:szCs w:val="23"/>
        </w:rPr>
      </w:pPr>
    </w:p>
    <w:p w14:paraId="2C458061" w14:textId="77777777" w:rsidR="005D11C4" w:rsidRDefault="009B1A1C">
      <w:pPr>
        <w:jc w:val="center"/>
        <w:outlineLvl w:val="0"/>
        <w:rPr>
          <w:b/>
          <w:sz w:val="23"/>
          <w:szCs w:val="23"/>
        </w:rPr>
      </w:pPr>
      <w:r>
        <w:rPr>
          <w:b/>
          <w:sz w:val="23"/>
          <w:szCs w:val="23"/>
        </w:rPr>
        <w:t>8. Ответственность Сторон.</w:t>
      </w:r>
    </w:p>
    <w:p w14:paraId="015AE22F" w14:textId="77777777" w:rsidR="005D11C4" w:rsidRDefault="009B1A1C">
      <w:pPr>
        <w:ind w:firstLine="709"/>
        <w:jc w:val="both"/>
        <w:rPr>
          <w:color w:val="000000"/>
          <w:sz w:val="23"/>
          <w:szCs w:val="23"/>
        </w:rPr>
      </w:pPr>
      <w:r>
        <w:rPr>
          <w:color w:val="000000"/>
          <w:sz w:val="23"/>
          <w:szCs w:val="23"/>
        </w:rPr>
        <w:t>8.1. При несоблюдении предусмотренных настоящим Договором сроков выплаты вознаграждения за предоставляемое Право использования ПО Сублицензиат уплачивает Лицензиату пени в размере 0,03% от стоимости Прав использования ПО, просрочка оплаты которых допущена, за каждый день просрочки, но не более 5 (пяти) % от этой суммы.</w:t>
      </w:r>
    </w:p>
    <w:p w14:paraId="16A3C97E" w14:textId="77777777" w:rsidR="005D11C4" w:rsidRDefault="009B1A1C">
      <w:pPr>
        <w:ind w:firstLine="709"/>
        <w:jc w:val="both"/>
        <w:rPr>
          <w:color w:val="000000"/>
          <w:sz w:val="23"/>
          <w:szCs w:val="23"/>
        </w:rPr>
      </w:pPr>
      <w:r>
        <w:rPr>
          <w:color w:val="000000"/>
          <w:sz w:val="23"/>
          <w:szCs w:val="23"/>
        </w:rPr>
        <w:t>8.2. При несоблюдении предусмотренных настоящим Договором сроков исполнения обязательств Лицензиат уплачивает Сублицензиату пени в размере 0,03% от стоимости Прав на использование ПО, за каждый день просрочки, но не более 5 (пяти) % от суммы Договора.</w:t>
      </w:r>
    </w:p>
    <w:p w14:paraId="2475A4E4" w14:textId="77777777" w:rsidR="005D11C4" w:rsidRDefault="009B1A1C">
      <w:pPr>
        <w:ind w:firstLine="709"/>
        <w:jc w:val="both"/>
        <w:rPr>
          <w:color w:val="000000"/>
          <w:sz w:val="23"/>
          <w:szCs w:val="23"/>
        </w:rPr>
      </w:pPr>
      <w:r>
        <w:rPr>
          <w:color w:val="000000"/>
          <w:sz w:val="23"/>
          <w:szCs w:val="23"/>
        </w:rPr>
        <w:t>8.3. Ответственность к Сторонам не применяется, если неисполнение Стороной своих обязательств по Договору вызвано нарушением обязательств другой Стороной.</w:t>
      </w:r>
    </w:p>
    <w:p w14:paraId="5043940F" w14:textId="77777777" w:rsidR="005D11C4" w:rsidRDefault="009B1A1C">
      <w:pPr>
        <w:ind w:firstLine="709"/>
        <w:jc w:val="both"/>
        <w:rPr>
          <w:color w:val="000000"/>
          <w:sz w:val="23"/>
          <w:szCs w:val="23"/>
        </w:rPr>
      </w:pPr>
      <w:r>
        <w:rPr>
          <w:color w:val="000000"/>
          <w:sz w:val="23"/>
          <w:szCs w:val="23"/>
        </w:rPr>
        <w:t>8.4. Ни одна из Сторон не несет ответственности перед другой Стороной за невыполнение обязательства по настоящему Договору, которое было обусловлено обстоятельствами, возникшими помимо воли и желания Сторон и которые нельзя было предвидеть или избежать, включая, но не ограничиваясь объявленную или фактическую войну, гражданские волнения, террористические акты, блокаду; землетрясения, наводнения, другие стихийные бедствия природного характера, а также эпидемии, эпизоотии, карантины и иные аналогичные события.</w:t>
      </w:r>
    </w:p>
    <w:p w14:paraId="4B93E1BF" w14:textId="77777777" w:rsidR="005D11C4" w:rsidRDefault="009B1A1C">
      <w:pPr>
        <w:ind w:firstLine="709"/>
        <w:jc w:val="both"/>
        <w:rPr>
          <w:sz w:val="23"/>
          <w:szCs w:val="23"/>
        </w:rPr>
      </w:pPr>
      <w:r>
        <w:rPr>
          <w:sz w:val="23"/>
          <w:szCs w:val="23"/>
        </w:rPr>
        <w:t>8.5.</w:t>
      </w:r>
      <w:r>
        <w:rPr>
          <w:sz w:val="23"/>
          <w:szCs w:val="23"/>
        </w:rPr>
        <w:tab/>
        <w:t>Лицензиат не несёт ответственности за неисполнение или ненадлежащее исполнение своих обязательств по настоящему Договору, допущенное ввиду приостановления, ограничения или прекращения распространения программ для ЭВМ, связанного, в том числе, с решением Правообладателя о снятии программ для ЭВМ с производства (распространения), их модификацией или модернизацией, либо с установлением экспортных запретов и ограничений законодательством какой-либо юрисдикции, применимой к программам для ЭВМ, подтверждённое официальным письмом вышеуказанного Правообладателя. В таком случае Лицензиат, по согласованию с Сублицензиатом, имеет право в части исполнить настоящий Договор в отношении аналогичных программ для ЭВМ либо не исполнять в соответствующей части Договор и осуществить возврат соответствующей суммы полученных от Сублицензиата денежных средств.</w:t>
      </w:r>
    </w:p>
    <w:p w14:paraId="034839E7" w14:textId="77777777" w:rsidR="005D11C4" w:rsidRDefault="009B1A1C">
      <w:pPr>
        <w:pStyle w:val="LO-normal"/>
        <w:ind w:firstLine="708"/>
        <w:jc w:val="both"/>
        <w:rPr>
          <w:rFonts w:ascii="Times New Roman" w:hAnsi="Times New Roman" w:cs="Times New Roman"/>
          <w:sz w:val="23"/>
          <w:szCs w:val="23"/>
        </w:rPr>
      </w:pPr>
      <w:r>
        <w:rPr>
          <w:rFonts w:ascii="Times New Roman" w:hAnsi="Times New Roman" w:cs="Times New Roman"/>
          <w:sz w:val="23"/>
          <w:szCs w:val="23"/>
        </w:rPr>
        <w:t>8.6. В случае нарушения Сублицензиатом условий использования ПО, Лицензиат и Правообладатель не несут ответственности за последствия (ущерб, убытки, и пр.), которые могут возникнуть у Сублицензиата в результате нарушения последним условий Лицензионного соглашения и/или технической документации на ПО.</w:t>
      </w:r>
    </w:p>
    <w:p w14:paraId="04E1FA69" w14:textId="77777777" w:rsidR="005D11C4" w:rsidRDefault="005D11C4">
      <w:pPr>
        <w:pStyle w:val="LO-normal"/>
        <w:ind w:firstLine="708"/>
        <w:jc w:val="both"/>
        <w:rPr>
          <w:rFonts w:ascii="Times New Roman" w:hAnsi="Times New Roman" w:cs="Times New Roman"/>
          <w:sz w:val="23"/>
          <w:szCs w:val="23"/>
        </w:rPr>
      </w:pPr>
    </w:p>
    <w:p w14:paraId="6C50370E" w14:textId="77777777" w:rsidR="005D11C4" w:rsidRDefault="009B1A1C">
      <w:pPr>
        <w:jc w:val="center"/>
        <w:rPr>
          <w:b/>
          <w:sz w:val="23"/>
          <w:szCs w:val="23"/>
        </w:rPr>
      </w:pPr>
      <w:r>
        <w:rPr>
          <w:b/>
          <w:sz w:val="23"/>
          <w:szCs w:val="23"/>
        </w:rPr>
        <w:t>9. Разрешение споров.</w:t>
      </w:r>
    </w:p>
    <w:p w14:paraId="5C5D0BA9" w14:textId="77777777" w:rsidR="005D11C4" w:rsidRDefault="009B1A1C">
      <w:pPr>
        <w:ind w:firstLine="709"/>
        <w:jc w:val="both"/>
        <w:rPr>
          <w:color w:val="000000"/>
          <w:sz w:val="23"/>
          <w:szCs w:val="23"/>
        </w:rPr>
      </w:pPr>
      <w:r>
        <w:rPr>
          <w:color w:val="000000"/>
          <w:sz w:val="23"/>
          <w:szCs w:val="23"/>
        </w:rPr>
        <w:t>9.1. Все споры, возникшие в процессе исполнения настоящего Договора, решаются Сторонами в претензионном порядке. Срок ответа на претензию – 20 (Двадцать) календарных дней с момента ее получения Стороной, к которой претензия адресуется.</w:t>
      </w:r>
    </w:p>
    <w:p w14:paraId="78953F90" w14:textId="77777777" w:rsidR="005D11C4" w:rsidRDefault="009B1A1C">
      <w:pPr>
        <w:ind w:firstLine="709"/>
        <w:jc w:val="both"/>
        <w:rPr>
          <w:color w:val="000000"/>
          <w:sz w:val="23"/>
          <w:szCs w:val="23"/>
        </w:rPr>
      </w:pPr>
      <w:r>
        <w:rPr>
          <w:color w:val="000000"/>
          <w:sz w:val="23"/>
          <w:szCs w:val="23"/>
        </w:rPr>
        <w:t>9.2. Все неурегулированные в претензионном порядке споры передаются на рассмотрение Арбитражного суда по месту нахождения истца.</w:t>
      </w:r>
    </w:p>
    <w:p w14:paraId="10B46A1B" w14:textId="77777777" w:rsidR="005D11C4" w:rsidRDefault="005D11C4">
      <w:pPr>
        <w:ind w:firstLine="709"/>
        <w:jc w:val="both"/>
        <w:rPr>
          <w:color w:val="000000"/>
          <w:sz w:val="23"/>
          <w:szCs w:val="23"/>
        </w:rPr>
      </w:pPr>
    </w:p>
    <w:p w14:paraId="74574BC5" w14:textId="77777777" w:rsidR="005D11C4" w:rsidRDefault="009B1A1C">
      <w:pPr>
        <w:jc w:val="center"/>
        <w:outlineLvl w:val="0"/>
        <w:rPr>
          <w:b/>
          <w:sz w:val="23"/>
          <w:szCs w:val="23"/>
        </w:rPr>
      </w:pPr>
      <w:r>
        <w:rPr>
          <w:b/>
          <w:sz w:val="23"/>
          <w:szCs w:val="23"/>
        </w:rPr>
        <w:t>10. Срок действия Договора.</w:t>
      </w:r>
    </w:p>
    <w:p w14:paraId="5402CD16" w14:textId="77777777" w:rsidR="005D11C4" w:rsidRDefault="009B1A1C">
      <w:pPr>
        <w:ind w:firstLine="709"/>
        <w:jc w:val="both"/>
        <w:rPr>
          <w:color w:val="000000"/>
          <w:sz w:val="23"/>
          <w:szCs w:val="23"/>
        </w:rPr>
      </w:pPr>
      <w:r>
        <w:rPr>
          <w:color w:val="000000"/>
          <w:sz w:val="23"/>
          <w:szCs w:val="23"/>
        </w:rPr>
        <w:t>10.1. Настоящий Договор вступает в силу с момента его подписания Сторонами и действует до полного исполнения Сторонами взятых на себя обязательств.</w:t>
      </w:r>
    </w:p>
    <w:p w14:paraId="0A829D09" w14:textId="77777777" w:rsidR="005D11C4" w:rsidRDefault="009B1A1C">
      <w:pPr>
        <w:ind w:firstLine="709"/>
        <w:jc w:val="both"/>
        <w:rPr>
          <w:color w:val="000000"/>
          <w:sz w:val="23"/>
          <w:szCs w:val="23"/>
        </w:rPr>
      </w:pPr>
      <w:r>
        <w:rPr>
          <w:color w:val="000000"/>
          <w:sz w:val="23"/>
          <w:szCs w:val="23"/>
        </w:rPr>
        <w:t>10.2. Настоящий Договор может быть досрочно расторгнут по соглашению Сторон, а также Сублицензиатом в одностороннем порядке в соответствии с условиями настоящего Договора. В случае расторжения Договора в одностороннем порядке Договор считается расторгнутым с момента получения Лицензиатом соответствующего уведомления Сублицензиата. В случае досрочного расторжения Договора Стороны проводят взаимные расчеты.</w:t>
      </w:r>
    </w:p>
    <w:p w14:paraId="4FCF2627" w14:textId="77777777" w:rsidR="005D11C4" w:rsidRDefault="009B1A1C">
      <w:pPr>
        <w:ind w:firstLine="709"/>
        <w:jc w:val="both"/>
        <w:rPr>
          <w:color w:val="000000"/>
          <w:sz w:val="23"/>
          <w:szCs w:val="23"/>
        </w:rPr>
      </w:pPr>
      <w:r>
        <w:rPr>
          <w:color w:val="000000"/>
          <w:sz w:val="23"/>
          <w:szCs w:val="23"/>
        </w:rPr>
        <w:t>10.3. Прекращение (окончание) срока действия настоящего Договора влечет за собой прекращение обязательств Сторон по нему, но не освобождает Стороны договора от ответственности за его нарушения, если таковые имели место при исполнении условий настоящего Договора.</w:t>
      </w:r>
    </w:p>
    <w:p w14:paraId="58F795BC" w14:textId="77777777" w:rsidR="005D11C4" w:rsidRDefault="009B1A1C">
      <w:pPr>
        <w:ind w:firstLine="709"/>
        <w:jc w:val="both"/>
        <w:rPr>
          <w:color w:val="000000"/>
          <w:sz w:val="23"/>
          <w:szCs w:val="23"/>
        </w:rPr>
      </w:pPr>
      <w:r>
        <w:rPr>
          <w:color w:val="000000"/>
          <w:sz w:val="23"/>
          <w:szCs w:val="23"/>
        </w:rPr>
        <w:t>10.4. Независимо от условий пункта 10.1. настоящего Договора (срок), прекращение обязательств Сторон в связи с истечением срока его действия, а равно по иным основаниям, не освобождает Стороны от исполнения обязанностей, возложенных на них пунктом 2.1. настоящего Договора, а именно: Права на использование ПО предоставляются Сублицензиату на безвозвратной основе на весь срок действия исключительных прав (согласно ст. 1281 ГК РФ «Срок действия исключительного права на произведение»). Данное положение действительно при условии выполнения Сублицензиатом условий оплаты, указанных в разделе 6 настоящего Договора.</w:t>
      </w:r>
    </w:p>
    <w:p w14:paraId="2D3838E5" w14:textId="77777777" w:rsidR="005D11C4" w:rsidRDefault="005D11C4">
      <w:pPr>
        <w:ind w:firstLine="709"/>
        <w:jc w:val="both"/>
        <w:rPr>
          <w:color w:val="000000"/>
          <w:sz w:val="23"/>
          <w:szCs w:val="23"/>
        </w:rPr>
      </w:pPr>
    </w:p>
    <w:p w14:paraId="60EB7CBC" w14:textId="77777777" w:rsidR="005D11C4" w:rsidRDefault="009B1A1C">
      <w:pPr>
        <w:jc w:val="center"/>
        <w:outlineLvl w:val="0"/>
        <w:rPr>
          <w:sz w:val="23"/>
          <w:szCs w:val="23"/>
        </w:rPr>
      </w:pPr>
      <w:r>
        <w:rPr>
          <w:b/>
          <w:sz w:val="23"/>
          <w:szCs w:val="23"/>
        </w:rPr>
        <w:t>11. Заключительные положения.</w:t>
      </w:r>
    </w:p>
    <w:p w14:paraId="451D2671" w14:textId="77777777" w:rsidR="005D11C4" w:rsidRDefault="009B1A1C">
      <w:pPr>
        <w:ind w:firstLine="709"/>
        <w:jc w:val="both"/>
        <w:rPr>
          <w:color w:val="000000"/>
          <w:sz w:val="23"/>
          <w:szCs w:val="23"/>
        </w:rPr>
      </w:pPr>
      <w:r>
        <w:rPr>
          <w:color w:val="000000"/>
          <w:sz w:val="23"/>
          <w:szCs w:val="23"/>
        </w:rPr>
        <w:t>11.1. Настоящий Договор и Лицензионное соглашение, передаваемое с ПО, являются документами, подтверждающими право на использование результата интеллектуальной деятельности на условиях простой (неисключительной) лицензии. Данный перечень является исчерпывающим и расширенному толкованию не подлежит.</w:t>
      </w:r>
    </w:p>
    <w:p w14:paraId="0A589758" w14:textId="77777777" w:rsidR="005D11C4" w:rsidRDefault="009B1A1C">
      <w:pPr>
        <w:ind w:firstLine="709"/>
        <w:jc w:val="both"/>
        <w:rPr>
          <w:color w:val="000000"/>
          <w:sz w:val="23"/>
          <w:szCs w:val="23"/>
        </w:rPr>
      </w:pPr>
      <w:r>
        <w:rPr>
          <w:color w:val="000000"/>
          <w:sz w:val="23"/>
          <w:szCs w:val="23"/>
        </w:rPr>
        <w:t>11.2. Вся переписка и все устные Договоренности относительно предмета настоящего Договора утрачивают силу с даты подписания настоящего Договора.</w:t>
      </w:r>
    </w:p>
    <w:p w14:paraId="03B2B9BA" w14:textId="77777777" w:rsidR="005D11C4" w:rsidRDefault="009B1A1C">
      <w:pPr>
        <w:ind w:firstLine="709"/>
        <w:jc w:val="both"/>
        <w:rPr>
          <w:color w:val="000000"/>
          <w:sz w:val="23"/>
          <w:szCs w:val="23"/>
        </w:rPr>
      </w:pPr>
      <w:r>
        <w:rPr>
          <w:color w:val="000000"/>
          <w:sz w:val="23"/>
          <w:szCs w:val="23"/>
        </w:rPr>
        <w:t>11.3. Настоящий Договор составлен в двух подлинных экземплярах, имеющих одинаковую юридическую силу, по одному экземпляру для каждой из Сторон.</w:t>
      </w:r>
    </w:p>
    <w:p w14:paraId="7A8BD53B" w14:textId="0E59A9F4" w:rsidR="005D11C4" w:rsidRDefault="009B1A1C">
      <w:pPr>
        <w:ind w:firstLine="709"/>
        <w:jc w:val="both"/>
        <w:rPr>
          <w:color w:val="000000"/>
          <w:sz w:val="23"/>
          <w:szCs w:val="23"/>
        </w:rPr>
      </w:pPr>
      <w:r>
        <w:rPr>
          <w:color w:val="000000"/>
          <w:sz w:val="23"/>
          <w:szCs w:val="23"/>
        </w:rPr>
        <w:t xml:space="preserve">11.4. Любые изменения и дополнения к настоящему Договору </w:t>
      </w:r>
      <w:r w:rsidR="00CD298A">
        <w:rPr>
          <w:color w:val="000000"/>
          <w:sz w:val="23"/>
          <w:szCs w:val="23"/>
        </w:rPr>
        <w:t>действительны при условии, если</w:t>
      </w:r>
      <w:r>
        <w:rPr>
          <w:color w:val="000000"/>
          <w:sz w:val="23"/>
          <w:szCs w:val="23"/>
        </w:rPr>
        <w:t xml:space="preserve"> они совершены в письменной форме и подписаны Сторонами или надлежаще уполномоченными на то представителями Сторон.</w:t>
      </w:r>
    </w:p>
    <w:p w14:paraId="61802F45" w14:textId="77777777" w:rsidR="005D11C4" w:rsidRDefault="009B1A1C">
      <w:pPr>
        <w:ind w:firstLine="709"/>
        <w:jc w:val="both"/>
        <w:rPr>
          <w:color w:val="000000"/>
          <w:sz w:val="23"/>
          <w:szCs w:val="23"/>
        </w:rPr>
      </w:pPr>
      <w:r>
        <w:rPr>
          <w:color w:val="000000"/>
          <w:sz w:val="23"/>
          <w:szCs w:val="23"/>
        </w:rPr>
        <w:t>11.5. Настоящим Стороны согласовали, что перемена лиц в обязательствах, вытекающих из настоящего Договора, в т.ч. связанных с его исполнением, нарушением, возможна лишь по предварительному письменному соглашению Сторон. За нарушение данного условия виновная сторона обязана уплатить другой стороне штраф в размере 30 (тридцать) % от цены настоящего Договора.</w:t>
      </w:r>
    </w:p>
    <w:p w14:paraId="0DA24735" w14:textId="77777777" w:rsidR="005D11C4" w:rsidRDefault="009B1A1C">
      <w:pPr>
        <w:ind w:firstLine="709"/>
        <w:jc w:val="both"/>
        <w:rPr>
          <w:color w:val="000000"/>
          <w:sz w:val="23"/>
          <w:szCs w:val="23"/>
        </w:rPr>
      </w:pPr>
      <w:r>
        <w:rPr>
          <w:color w:val="000000"/>
          <w:sz w:val="23"/>
          <w:szCs w:val="23"/>
        </w:rPr>
        <w:t>11.6. Стороны в процессе исполнения Договора обязуются соблюдать конфиденциальность полученной друг от друга информации. При этом под конфиденциальной информацией в целях настоящего Договора понимается любое раскрытие и предоставление информации одной из Сторон другой Стороне, если такая информация будет помечена пометкой «Конфиденциально» той Стороной, которая раскрывает информацию в момент ее раскрытия, или, если информация раскрыта устно или визуально, то такие данные и информация должны рассматриваться как конфиденциальные, если об этом было сделано уведомление и такие данные или информация сведены воедино в письменном виде, а документ помечен маркировкой «Конфиденциально» и передан другой Стороне в десятидневный период после такого устного или визуального раскрытия.</w:t>
      </w:r>
    </w:p>
    <w:p w14:paraId="25926744" w14:textId="77777777" w:rsidR="005D11C4" w:rsidRDefault="009B1A1C">
      <w:pPr>
        <w:ind w:firstLine="709"/>
        <w:jc w:val="both"/>
        <w:rPr>
          <w:color w:val="000000"/>
          <w:sz w:val="23"/>
          <w:szCs w:val="23"/>
        </w:rPr>
      </w:pPr>
      <w:r>
        <w:rPr>
          <w:color w:val="000000"/>
          <w:sz w:val="23"/>
          <w:szCs w:val="23"/>
        </w:rPr>
        <w:lastRenderedPageBreak/>
        <w:t xml:space="preserve">11.7. </w:t>
      </w:r>
      <w:r>
        <w:rPr>
          <w:sz w:val="23"/>
          <w:szCs w:val="23"/>
        </w:rPr>
        <w:t>При исполнении настоящего Договора Стороны обязуются соблюдать нормы российского антикоррупционного законодательства, установленные в том числе Уголовным кодексом Российской Федерации, Кодексом Российской Федерации об административных правонарушениях, Федеральным законом от 25.12.2008г. №273-ФЗ «О противодействии коррупции» и иными нормативными актами, основными требованиями которых являются запрет дачи взяток, запрет получения взяток, запрет коммерческого подкупа и запрет посредничества при взяточничестве.</w:t>
      </w:r>
    </w:p>
    <w:p w14:paraId="7C905937" w14:textId="77777777" w:rsidR="005D11C4" w:rsidRDefault="009B1A1C">
      <w:pPr>
        <w:ind w:firstLine="709"/>
        <w:jc w:val="both"/>
        <w:rPr>
          <w:color w:val="000000"/>
          <w:sz w:val="23"/>
          <w:szCs w:val="23"/>
        </w:rPr>
      </w:pPr>
      <w:r>
        <w:rPr>
          <w:color w:val="000000"/>
          <w:sz w:val="23"/>
          <w:szCs w:val="23"/>
        </w:rPr>
        <w:t xml:space="preserve">11.8. Стороны обязуются информировать друг друга об изменении своих адресов, банковских и иных реквизитов в течение 10 (десяти) рабочих дней с даты такого изменения. </w:t>
      </w:r>
    </w:p>
    <w:p w14:paraId="48BB980E" w14:textId="77777777" w:rsidR="005D11C4" w:rsidRDefault="009B1A1C">
      <w:pPr>
        <w:ind w:firstLine="709"/>
        <w:jc w:val="both"/>
        <w:rPr>
          <w:color w:val="000000"/>
          <w:sz w:val="23"/>
          <w:szCs w:val="23"/>
        </w:rPr>
      </w:pPr>
      <w:r>
        <w:rPr>
          <w:color w:val="000000"/>
          <w:sz w:val="23"/>
          <w:szCs w:val="23"/>
        </w:rPr>
        <w:t>11.9. Под рабочими днями в целях исполнения Сторонами обязательств по настоящему Договору понимаются рабочие дни исходя из пятидневной рабочей недели (все дни недели, кроме субботы и воскресенья), не являющиеся праздничными нерабочими днями в соответствии с действующим законодательством Российской Федерации.</w:t>
      </w:r>
    </w:p>
    <w:p w14:paraId="5FC51B57" w14:textId="77777777" w:rsidR="005D11C4" w:rsidRDefault="009B1A1C">
      <w:pPr>
        <w:ind w:firstLine="709"/>
        <w:jc w:val="both"/>
        <w:rPr>
          <w:color w:val="000000"/>
          <w:sz w:val="23"/>
          <w:szCs w:val="23"/>
        </w:rPr>
      </w:pPr>
      <w:r>
        <w:rPr>
          <w:color w:val="000000"/>
          <w:sz w:val="23"/>
          <w:szCs w:val="23"/>
        </w:rPr>
        <w:t>11.10. Все Приложения и подписанные Сторонами дополнительные соглашения к Договору являются его неотъемлемыми частями с даты их подписания.</w:t>
      </w:r>
    </w:p>
    <w:p w14:paraId="27B6B2AC" w14:textId="77777777" w:rsidR="005D11C4" w:rsidRDefault="009B1A1C">
      <w:pPr>
        <w:ind w:firstLine="709"/>
        <w:jc w:val="both"/>
        <w:rPr>
          <w:sz w:val="23"/>
          <w:szCs w:val="23"/>
        </w:rPr>
      </w:pPr>
      <w:r>
        <w:rPr>
          <w:color w:val="000000"/>
          <w:sz w:val="23"/>
          <w:szCs w:val="23"/>
        </w:rPr>
        <w:t>11.11. Оригиналы Договора, счета (счетов), УПД, счетов-фактур, дополнительных соглашений и иных документов, копиями которых Стороны обменивались с помощью средств электронно-технической связи, должны быть предоставлены в срок, не превышающий 30 (Тридцать) рабочих дней с момента предоставления электронных копий таких документов.</w:t>
      </w:r>
    </w:p>
    <w:p w14:paraId="26F130B3" w14:textId="77777777" w:rsidR="005D11C4" w:rsidRDefault="009B1A1C">
      <w:pPr>
        <w:ind w:firstLine="709"/>
        <w:jc w:val="both"/>
        <w:rPr>
          <w:color w:val="000000"/>
          <w:sz w:val="23"/>
          <w:szCs w:val="23"/>
        </w:rPr>
      </w:pPr>
      <w:r>
        <w:rPr>
          <w:sz w:val="23"/>
          <w:szCs w:val="23"/>
        </w:rPr>
        <w:t xml:space="preserve">11.12. Приложения: </w:t>
      </w:r>
    </w:p>
    <w:p w14:paraId="0DE6100F" w14:textId="77777777" w:rsidR="005D11C4" w:rsidRDefault="009B1A1C">
      <w:pPr>
        <w:ind w:firstLine="709"/>
        <w:jc w:val="both"/>
        <w:rPr>
          <w:color w:val="000000"/>
          <w:sz w:val="23"/>
          <w:szCs w:val="23"/>
        </w:rPr>
      </w:pPr>
      <w:r>
        <w:rPr>
          <w:color w:val="000000"/>
          <w:sz w:val="23"/>
          <w:szCs w:val="23"/>
        </w:rPr>
        <w:t>- Приложение № 1. Характеристики и объем использования ПО (Спецификация).</w:t>
      </w:r>
    </w:p>
    <w:p w14:paraId="4E02B86F" w14:textId="77777777" w:rsidR="005D11C4" w:rsidRDefault="005D11C4">
      <w:pPr>
        <w:ind w:firstLine="709"/>
        <w:jc w:val="both"/>
        <w:rPr>
          <w:color w:val="000000"/>
          <w:sz w:val="23"/>
          <w:szCs w:val="23"/>
        </w:rPr>
      </w:pPr>
    </w:p>
    <w:p w14:paraId="596A61E0" w14:textId="77777777" w:rsidR="005D11C4" w:rsidRDefault="009B1A1C">
      <w:pPr>
        <w:jc w:val="center"/>
        <w:outlineLvl w:val="0"/>
        <w:rPr>
          <w:sz w:val="23"/>
          <w:szCs w:val="23"/>
        </w:rPr>
      </w:pPr>
      <w:r>
        <w:rPr>
          <w:b/>
          <w:sz w:val="23"/>
          <w:szCs w:val="23"/>
        </w:rPr>
        <w:t>12. Юридические адреса, платежные реквизиты и подписи Сторон.</w:t>
      </w:r>
    </w:p>
    <w:p w14:paraId="6139A943" w14:textId="77777777" w:rsidR="005D11C4" w:rsidRDefault="005D11C4">
      <w:pPr>
        <w:rPr>
          <w:sz w:val="23"/>
          <w:szCs w:val="23"/>
        </w:rPr>
      </w:pPr>
    </w:p>
    <w:tbl>
      <w:tblPr>
        <w:tblW w:w="9923" w:type="dxa"/>
        <w:tblInd w:w="109" w:type="dxa"/>
        <w:tblLook w:val="0000" w:firstRow="0" w:lastRow="0" w:firstColumn="0" w:lastColumn="0" w:noHBand="0" w:noVBand="0"/>
      </w:tblPr>
      <w:tblGrid>
        <w:gridCol w:w="2402"/>
        <w:gridCol w:w="2090"/>
        <w:gridCol w:w="448"/>
        <w:gridCol w:w="2469"/>
        <w:gridCol w:w="2514"/>
      </w:tblGrid>
      <w:tr w:rsidR="00CD298A" w14:paraId="67852680" w14:textId="77777777" w:rsidTr="00CD298A">
        <w:tc>
          <w:tcPr>
            <w:tcW w:w="4492" w:type="dxa"/>
            <w:gridSpan w:val="2"/>
            <w:shd w:val="clear" w:color="auto" w:fill="auto"/>
          </w:tcPr>
          <w:p w14:paraId="3D874886" w14:textId="77777777" w:rsidR="005D11C4" w:rsidRDefault="009B1A1C">
            <w:pPr>
              <w:keepNext/>
              <w:keepLines/>
              <w:rPr>
                <w:b/>
                <w:sz w:val="23"/>
                <w:szCs w:val="23"/>
              </w:rPr>
            </w:pPr>
            <w:r>
              <w:rPr>
                <w:sz w:val="23"/>
                <w:szCs w:val="23"/>
              </w:rPr>
              <w:t>Лицензиат:</w:t>
            </w:r>
            <w:r>
              <w:rPr>
                <w:b/>
                <w:sz w:val="23"/>
                <w:szCs w:val="23"/>
              </w:rPr>
              <w:t xml:space="preserve"> </w:t>
            </w:r>
          </w:p>
          <w:p w14:paraId="7C1F55D7" w14:textId="37865555" w:rsidR="00CD298A" w:rsidRDefault="00CD298A">
            <w:pPr>
              <w:keepNext/>
              <w:keepLines/>
              <w:rPr>
                <w:sz w:val="23"/>
                <w:szCs w:val="23"/>
              </w:rPr>
            </w:pPr>
            <w:r>
              <w:rPr>
                <w:sz w:val="23"/>
                <w:szCs w:val="23"/>
              </w:rPr>
              <w:t>_____________________</w:t>
            </w:r>
          </w:p>
        </w:tc>
        <w:tc>
          <w:tcPr>
            <w:tcW w:w="448" w:type="dxa"/>
            <w:shd w:val="clear" w:color="auto" w:fill="auto"/>
          </w:tcPr>
          <w:p w14:paraId="592D0587" w14:textId="77777777" w:rsidR="005D11C4" w:rsidRDefault="005D11C4">
            <w:pPr>
              <w:keepNext/>
              <w:keepLines/>
              <w:rPr>
                <w:sz w:val="23"/>
                <w:szCs w:val="23"/>
              </w:rPr>
            </w:pPr>
          </w:p>
        </w:tc>
        <w:tc>
          <w:tcPr>
            <w:tcW w:w="4983" w:type="dxa"/>
            <w:gridSpan w:val="2"/>
            <w:shd w:val="clear" w:color="auto" w:fill="auto"/>
          </w:tcPr>
          <w:p w14:paraId="2F39DF97" w14:textId="52F7CC58" w:rsidR="005D11C4" w:rsidRDefault="009B1A1C">
            <w:pPr>
              <w:keepNext/>
              <w:keepLines/>
              <w:rPr>
                <w:sz w:val="23"/>
                <w:szCs w:val="23"/>
              </w:rPr>
            </w:pPr>
            <w:r>
              <w:rPr>
                <w:sz w:val="23"/>
                <w:szCs w:val="23"/>
              </w:rPr>
              <w:t>Сублицензиат</w:t>
            </w:r>
          </w:p>
          <w:p w14:paraId="07673060" w14:textId="49F461FC" w:rsidR="00CD298A" w:rsidRPr="00CD298A" w:rsidRDefault="00CD298A" w:rsidP="00CD298A">
            <w:pPr>
              <w:pStyle w:val="Normal1"/>
              <w:spacing w:line="240" w:lineRule="auto"/>
              <w:ind w:firstLine="0"/>
              <w:rPr>
                <w:rFonts w:ascii="Times New Roman" w:hAnsi="Times New Roman"/>
                <w:sz w:val="23"/>
                <w:szCs w:val="23"/>
                <w:lang w:eastAsia="ar-SA"/>
              </w:rPr>
            </w:pPr>
            <w:r w:rsidRPr="00CD298A">
              <w:rPr>
                <w:rFonts w:ascii="Times New Roman" w:hAnsi="Times New Roman"/>
                <w:sz w:val="23"/>
                <w:szCs w:val="23"/>
                <w:lang w:eastAsia="ar-SA"/>
              </w:rPr>
              <w:t>АО «Концерн «Калашников»</w:t>
            </w:r>
          </w:p>
          <w:p w14:paraId="5A436BA3" w14:textId="77777777" w:rsidR="005D11C4" w:rsidRPr="00CD298A" w:rsidRDefault="005D11C4">
            <w:pPr>
              <w:keepNext/>
              <w:keepLines/>
              <w:rPr>
                <w:sz w:val="23"/>
                <w:szCs w:val="23"/>
              </w:rPr>
            </w:pPr>
          </w:p>
        </w:tc>
      </w:tr>
      <w:tr w:rsidR="00CD298A" w:rsidRPr="005241CC" w14:paraId="4EA00DA7" w14:textId="77777777" w:rsidTr="00CD298A">
        <w:tc>
          <w:tcPr>
            <w:tcW w:w="4492" w:type="dxa"/>
            <w:gridSpan w:val="2"/>
            <w:shd w:val="clear" w:color="auto" w:fill="auto"/>
          </w:tcPr>
          <w:p w14:paraId="13058E5E" w14:textId="77777777" w:rsidR="005D11C4" w:rsidRDefault="005D11C4">
            <w:pPr>
              <w:pStyle w:val="LO-normal"/>
              <w:rPr>
                <w:rFonts w:ascii="Times New Roman" w:hAnsi="Times New Roman" w:cs="Times New Roman"/>
                <w:sz w:val="23"/>
                <w:szCs w:val="23"/>
                <w:lang w:val="en-US"/>
              </w:rPr>
            </w:pPr>
          </w:p>
          <w:p w14:paraId="573378B9" w14:textId="77777777" w:rsidR="005D11C4" w:rsidRDefault="005D11C4">
            <w:pPr>
              <w:pStyle w:val="LO-normal"/>
              <w:rPr>
                <w:b/>
                <w:sz w:val="23"/>
                <w:szCs w:val="23"/>
                <w:lang w:val="en-US"/>
              </w:rPr>
            </w:pPr>
          </w:p>
        </w:tc>
        <w:tc>
          <w:tcPr>
            <w:tcW w:w="448" w:type="dxa"/>
            <w:shd w:val="clear" w:color="auto" w:fill="auto"/>
          </w:tcPr>
          <w:p w14:paraId="6CAB4378" w14:textId="77777777" w:rsidR="005D11C4" w:rsidRDefault="005D11C4">
            <w:pPr>
              <w:pStyle w:val="Default"/>
              <w:rPr>
                <w:b/>
                <w:sz w:val="23"/>
                <w:szCs w:val="23"/>
                <w:lang w:val="en-US"/>
              </w:rPr>
            </w:pPr>
          </w:p>
        </w:tc>
        <w:tc>
          <w:tcPr>
            <w:tcW w:w="4983" w:type="dxa"/>
            <w:gridSpan w:val="2"/>
            <w:shd w:val="clear" w:color="auto" w:fill="auto"/>
          </w:tcPr>
          <w:p w14:paraId="5C7562D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426006, РФ, Удмуртская Республика, город Ижевск, проезд им Дерябина, дом 2/193, помещение 78</w:t>
            </w:r>
          </w:p>
          <w:p w14:paraId="1E5E4BC5"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ИНН/КПП 1832090230/997450001</w:t>
            </w:r>
          </w:p>
          <w:p w14:paraId="228D80BC"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ОГРН 1111832003018</w:t>
            </w:r>
          </w:p>
          <w:p w14:paraId="299080A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ОКПО 90082579</w:t>
            </w:r>
          </w:p>
          <w:p w14:paraId="27A4E7D4"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р/c 40702810203000065395</w:t>
            </w:r>
          </w:p>
          <w:p w14:paraId="7C5E8355"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в Приволжском филиале</w:t>
            </w:r>
          </w:p>
          <w:p w14:paraId="50E1537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ПАО «Банк ПСБ»</w:t>
            </w:r>
          </w:p>
          <w:p w14:paraId="6F4C7C68"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 xml:space="preserve">к/с 30101810700000000803 </w:t>
            </w:r>
          </w:p>
          <w:p w14:paraId="644DA31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БИК 042202803</w:t>
            </w:r>
          </w:p>
          <w:p w14:paraId="014852E0" w14:textId="77777777" w:rsidR="005D11C4" w:rsidRPr="00CD298A" w:rsidRDefault="005D11C4"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p>
        </w:tc>
      </w:tr>
      <w:tr w:rsidR="00CD298A" w14:paraId="73626120" w14:textId="77777777" w:rsidTr="00CD298A">
        <w:tc>
          <w:tcPr>
            <w:tcW w:w="4492" w:type="dxa"/>
            <w:gridSpan w:val="2"/>
            <w:shd w:val="clear" w:color="auto" w:fill="auto"/>
          </w:tcPr>
          <w:p w14:paraId="6D3894EF" w14:textId="77777777" w:rsidR="005D11C4" w:rsidRDefault="009B1A1C">
            <w:pPr>
              <w:keepNext/>
              <w:keepLines/>
              <w:rPr>
                <w:sz w:val="23"/>
                <w:szCs w:val="23"/>
              </w:rPr>
            </w:pPr>
            <w:r>
              <w:rPr>
                <w:sz w:val="23"/>
                <w:szCs w:val="23"/>
              </w:rPr>
              <w:t>от Лицензиата:</w:t>
            </w:r>
          </w:p>
          <w:p w14:paraId="2EB69541" w14:textId="77777777" w:rsidR="005D11C4" w:rsidRDefault="005D11C4">
            <w:pPr>
              <w:keepNext/>
              <w:keepLines/>
              <w:rPr>
                <w:sz w:val="23"/>
                <w:szCs w:val="23"/>
              </w:rPr>
            </w:pPr>
          </w:p>
        </w:tc>
        <w:tc>
          <w:tcPr>
            <w:tcW w:w="448" w:type="dxa"/>
            <w:shd w:val="clear" w:color="auto" w:fill="auto"/>
          </w:tcPr>
          <w:p w14:paraId="2D889EFA" w14:textId="77777777" w:rsidR="005D11C4" w:rsidRDefault="005D11C4">
            <w:pPr>
              <w:keepNext/>
              <w:keepLines/>
              <w:rPr>
                <w:sz w:val="23"/>
                <w:szCs w:val="23"/>
              </w:rPr>
            </w:pPr>
          </w:p>
        </w:tc>
        <w:tc>
          <w:tcPr>
            <w:tcW w:w="4983" w:type="dxa"/>
            <w:gridSpan w:val="2"/>
            <w:shd w:val="clear" w:color="auto" w:fill="auto"/>
          </w:tcPr>
          <w:p w14:paraId="6D47B7C8" w14:textId="77777777" w:rsidR="005D11C4" w:rsidRDefault="009B1A1C">
            <w:pPr>
              <w:keepNext/>
              <w:keepLines/>
              <w:rPr>
                <w:sz w:val="23"/>
                <w:szCs w:val="23"/>
              </w:rPr>
            </w:pPr>
            <w:r>
              <w:rPr>
                <w:sz w:val="23"/>
                <w:szCs w:val="23"/>
              </w:rPr>
              <w:t>от Сублицензиата:</w:t>
            </w:r>
          </w:p>
        </w:tc>
      </w:tr>
      <w:tr w:rsidR="00CD298A" w14:paraId="7252D126" w14:textId="77777777" w:rsidTr="00CD298A">
        <w:tc>
          <w:tcPr>
            <w:tcW w:w="4492" w:type="dxa"/>
            <w:gridSpan w:val="2"/>
            <w:shd w:val="clear" w:color="auto" w:fill="auto"/>
          </w:tcPr>
          <w:p w14:paraId="2034F101" w14:textId="65EF95EE" w:rsidR="005D11C4" w:rsidRDefault="00CD298A">
            <w:pPr>
              <w:keepNext/>
              <w:keepLines/>
              <w:rPr>
                <w:i/>
                <w:sz w:val="23"/>
                <w:szCs w:val="23"/>
                <w:u w:val="single"/>
              </w:rPr>
            </w:pPr>
            <w:r>
              <w:rPr>
                <w:sz w:val="23"/>
                <w:szCs w:val="23"/>
              </w:rPr>
              <w:t>__________________</w:t>
            </w:r>
          </w:p>
        </w:tc>
        <w:tc>
          <w:tcPr>
            <w:tcW w:w="448" w:type="dxa"/>
            <w:shd w:val="clear" w:color="auto" w:fill="auto"/>
          </w:tcPr>
          <w:p w14:paraId="2A0E67E4" w14:textId="77777777" w:rsidR="005D11C4" w:rsidRDefault="005D11C4">
            <w:pPr>
              <w:keepNext/>
              <w:keepLines/>
              <w:rPr>
                <w:sz w:val="23"/>
                <w:szCs w:val="23"/>
              </w:rPr>
            </w:pPr>
          </w:p>
        </w:tc>
        <w:tc>
          <w:tcPr>
            <w:tcW w:w="4983" w:type="dxa"/>
            <w:gridSpan w:val="2"/>
            <w:shd w:val="clear" w:color="auto" w:fill="auto"/>
          </w:tcPr>
          <w:p w14:paraId="05B455F8" w14:textId="3F1FA8EF" w:rsidR="005D11C4" w:rsidRDefault="00CD298A">
            <w:pPr>
              <w:keepNext/>
              <w:keepLines/>
              <w:rPr>
                <w:sz w:val="23"/>
                <w:szCs w:val="23"/>
              </w:rPr>
            </w:pPr>
            <w:r>
              <w:rPr>
                <w:rFonts w:ascii="Liberation Serif" w:hAnsi="Liberation Serif" w:cs="Arial"/>
                <w:bCs/>
                <w:sz w:val="22"/>
                <w:szCs w:val="22"/>
              </w:rPr>
              <w:t>Директор по закупкам</w:t>
            </w:r>
          </w:p>
        </w:tc>
      </w:tr>
      <w:tr w:rsidR="00CD298A" w14:paraId="542EF90E" w14:textId="77777777" w:rsidTr="00CD298A">
        <w:trPr>
          <w:trHeight w:val="214"/>
        </w:trPr>
        <w:tc>
          <w:tcPr>
            <w:tcW w:w="4492" w:type="dxa"/>
            <w:gridSpan w:val="2"/>
            <w:shd w:val="clear" w:color="auto" w:fill="auto"/>
          </w:tcPr>
          <w:p w14:paraId="6E2E98A3" w14:textId="77777777" w:rsidR="005D11C4" w:rsidRDefault="005D11C4">
            <w:pPr>
              <w:keepNext/>
              <w:keepLines/>
              <w:rPr>
                <w:sz w:val="23"/>
                <w:szCs w:val="23"/>
              </w:rPr>
            </w:pPr>
          </w:p>
        </w:tc>
        <w:tc>
          <w:tcPr>
            <w:tcW w:w="448" w:type="dxa"/>
            <w:shd w:val="clear" w:color="auto" w:fill="auto"/>
          </w:tcPr>
          <w:p w14:paraId="0CA28C8B" w14:textId="77777777" w:rsidR="005D11C4" w:rsidRDefault="005D11C4">
            <w:pPr>
              <w:keepNext/>
              <w:keepLines/>
              <w:rPr>
                <w:sz w:val="23"/>
                <w:szCs w:val="23"/>
              </w:rPr>
            </w:pPr>
          </w:p>
        </w:tc>
        <w:tc>
          <w:tcPr>
            <w:tcW w:w="4983" w:type="dxa"/>
            <w:gridSpan w:val="2"/>
            <w:shd w:val="clear" w:color="auto" w:fill="auto"/>
          </w:tcPr>
          <w:p w14:paraId="52F6768E" w14:textId="77777777" w:rsidR="005D11C4" w:rsidRDefault="005D11C4">
            <w:pPr>
              <w:keepNext/>
              <w:keepLines/>
              <w:rPr>
                <w:sz w:val="23"/>
                <w:szCs w:val="23"/>
              </w:rPr>
            </w:pPr>
          </w:p>
        </w:tc>
      </w:tr>
      <w:tr w:rsidR="00CD298A" w14:paraId="45AFBCD6" w14:textId="77777777" w:rsidTr="00CD298A">
        <w:tc>
          <w:tcPr>
            <w:tcW w:w="2402" w:type="dxa"/>
            <w:shd w:val="clear" w:color="auto" w:fill="auto"/>
            <w:vAlign w:val="bottom"/>
          </w:tcPr>
          <w:p w14:paraId="29157544" w14:textId="77777777" w:rsidR="005D11C4" w:rsidRDefault="009B1A1C">
            <w:pPr>
              <w:keepNext/>
              <w:keepLines/>
              <w:spacing w:line="360" w:lineRule="auto"/>
              <w:ind w:right="-216"/>
              <w:jc w:val="both"/>
              <w:rPr>
                <w:sz w:val="23"/>
                <w:szCs w:val="23"/>
              </w:rPr>
            </w:pPr>
            <w:r>
              <w:rPr>
                <w:sz w:val="23"/>
                <w:szCs w:val="23"/>
              </w:rPr>
              <w:t>___________________</w:t>
            </w:r>
          </w:p>
        </w:tc>
        <w:tc>
          <w:tcPr>
            <w:tcW w:w="2090" w:type="dxa"/>
            <w:shd w:val="clear" w:color="auto" w:fill="auto"/>
          </w:tcPr>
          <w:p w14:paraId="374069C0" w14:textId="14B914AF" w:rsidR="005D11C4" w:rsidRDefault="009B1A1C">
            <w:pPr>
              <w:keepNext/>
              <w:keepLines/>
              <w:spacing w:line="360" w:lineRule="auto"/>
              <w:ind w:right="41"/>
              <w:rPr>
                <w:sz w:val="23"/>
                <w:szCs w:val="23"/>
              </w:rPr>
            </w:pPr>
            <w:r>
              <w:rPr>
                <w:sz w:val="23"/>
                <w:szCs w:val="23"/>
              </w:rPr>
              <w:t>/</w:t>
            </w:r>
            <w:r w:rsidR="00CD298A">
              <w:rPr>
                <w:sz w:val="23"/>
                <w:szCs w:val="23"/>
              </w:rPr>
              <w:t>___________</w:t>
            </w:r>
            <w:r w:rsidR="006F1C2E">
              <w:rPr>
                <w:sz w:val="23"/>
                <w:szCs w:val="23"/>
              </w:rPr>
              <w:t>.</w:t>
            </w:r>
            <w:r>
              <w:rPr>
                <w:sz w:val="23"/>
                <w:szCs w:val="23"/>
              </w:rPr>
              <w:t>/</w:t>
            </w:r>
          </w:p>
        </w:tc>
        <w:tc>
          <w:tcPr>
            <w:tcW w:w="448" w:type="dxa"/>
            <w:shd w:val="clear" w:color="auto" w:fill="auto"/>
          </w:tcPr>
          <w:p w14:paraId="3D25BF7F" w14:textId="77777777" w:rsidR="005D11C4" w:rsidRDefault="005D11C4">
            <w:pPr>
              <w:keepNext/>
              <w:keepLines/>
              <w:spacing w:line="360" w:lineRule="auto"/>
              <w:ind w:left="-47" w:right="-216"/>
              <w:jc w:val="both"/>
              <w:rPr>
                <w:sz w:val="23"/>
                <w:szCs w:val="23"/>
              </w:rPr>
            </w:pPr>
          </w:p>
        </w:tc>
        <w:tc>
          <w:tcPr>
            <w:tcW w:w="2469" w:type="dxa"/>
            <w:shd w:val="clear" w:color="auto" w:fill="auto"/>
            <w:vAlign w:val="bottom"/>
          </w:tcPr>
          <w:p w14:paraId="6C302F52" w14:textId="77777777" w:rsidR="005D11C4" w:rsidRDefault="009B1A1C">
            <w:pPr>
              <w:keepNext/>
              <w:keepLines/>
              <w:spacing w:line="360" w:lineRule="auto"/>
              <w:ind w:left="-47" w:right="-216"/>
              <w:jc w:val="both"/>
              <w:rPr>
                <w:sz w:val="23"/>
                <w:szCs w:val="23"/>
              </w:rPr>
            </w:pPr>
            <w:r>
              <w:rPr>
                <w:sz w:val="23"/>
                <w:szCs w:val="23"/>
              </w:rPr>
              <w:t>____________________</w:t>
            </w:r>
          </w:p>
        </w:tc>
        <w:tc>
          <w:tcPr>
            <w:tcW w:w="2514" w:type="dxa"/>
            <w:shd w:val="clear" w:color="auto" w:fill="auto"/>
            <w:vAlign w:val="bottom"/>
          </w:tcPr>
          <w:p w14:paraId="0F9441DF" w14:textId="42AF93C3" w:rsidR="005D11C4" w:rsidRDefault="00CD298A">
            <w:pPr>
              <w:keepNext/>
              <w:keepLines/>
              <w:tabs>
                <w:tab w:val="left" w:pos="0"/>
              </w:tabs>
              <w:spacing w:line="360" w:lineRule="auto"/>
              <w:ind w:left="-219" w:right="-61"/>
              <w:rPr>
                <w:sz w:val="23"/>
                <w:szCs w:val="23"/>
              </w:rPr>
            </w:pPr>
            <w:r>
              <w:rPr>
                <w:sz w:val="23"/>
                <w:szCs w:val="23"/>
              </w:rPr>
              <w:t>/ /Иванова Е.В.</w:t>
            </w:r>
            <w:r w:rsidR="009B1A1C">
              <w:rPr>
                <w:sz w:val="23"/>
                <w:szCs w:val="23"/>
              </w:rPr>
              <w:t>/</w:t>
            </w:r>
          </w:p>
        </w:tc>
      </w:tr>
    </w:tbl>
    <w:p w14:paraId="4B547886" w14:textId="77777777" w:rsidR="005D11C4" w:rsidRDefault="009B1A1C">
      <w:pPr>
        <w:keepNext/>
        <w:keepLines/>
        <w:ind w:right="-57" w:firstLine="5954"/>
        <w:jc w:val="right"/>
        <w:outlineLvl w:val="0"/>
        <w:rPr>
          <w:sz w:val="23"/>
          <w:szCs w:val="23"/>
        </w:rPr>
      </w:pPr>
      <w:r>
        <w:rPr>
          <w:sz w:val="23"/>
          <w:szCs w:val="23"/>
        </w:rPr>
        <w:br w:type="page" w:clear="all"/>
      </w:r>
    </w:p>
    <w:p w14:paraId="02A094AF" w14:textId="77777777" w:rsidR="005D11C4" w:rsidRDefault="009B1A1C">
      <w:pPr>
        <w:keepNext/>
        <w:keepLines/>
        <w:ind w:right="-58" w:firstLine="5954"/>
        <w:jc w:val="right"/>
        <w:outlineLvl w:val="0"/>
        <w:rPr>
          <w:sz w:val="23"/>
          <w:szCs w:val="23"/>
        </w:rPr>
      </w:pPr>
      <w:r>
        <w:rPr>
          <w:b/>
          <w:sz w:val="23"/>
          <w:szCs w:val="23"/>
        </w:rPr>
        <w:lastRenderedPageBreak/>
        <w:t>Приложение № 1</w:t>
      </w:r>
    </w:p>
    <w:p w14:paraId="6574B58B" w14:textId="77777777" w:rsidR="005D11C4" w:rsidRPr="00CD298A" w:rsidRDefault="009B1A1C">
      <w:pPr>
        <w:pStyle w:val="1"/>
        <w:keepLines/>
        <w:jc w:val="right"/>
        <w:rPr>
          <w:sz w:val="23"/>
          <w:szCs w:val="23"/>
        </w:rPr>
      </w:pPr>
      <w:r>
        <w:rPr>
          <w:sz w:val="23"/>
          <w:szCs w:val="23"/>
        </w:rPr>
        <w:t xml:space="preserve">к </w:t>
      </w:r>
      <w:proofErr w:type="spellStart"/>
      <w:r>
        <w:rPr>
          <w:sz w:val="23"/>
          <w:szCs w:val="23"/>
        </w:rPr>
        <w:t>сублицензионному</w:t>
      </w:r>
      <w:proofErr w:type="spellEnd"/>
      <w:r>
        <w:rPr>
          <w:sz w:val="23"/>
          <w:szCs w:val="23"/>
        </w:rPr>
        <w:t xml:space="preserve"> договору № _____________________</w:t>
      </w:r>
    </w:p>
    <w:p w14:paraId="496589A3" w14:textId="548E7527" w:rsidR="005D11C4" w:rsidRDefault="009B1A1C">
      <w:pPr>
        <w:pStyle w:val="1"/>
        <w:keepLines/>
        <w:jc w:val="right"/>
        <w:rPr>
          <w:b w:val="0"/>
          <w:sz w:val="23"/>
          <w:szCs w:val="23"/>
        </w:rPr>
      </w:pPr>
      <w:r>
        <w:rPr>
          <w:sz w:val="23"/>
          <w:szCs w:val="23"/>
        </w:rPr>
        <w:t>от __________ 2025г.</w:t>
      </w:r>
    </w:p>
    <w:p w14:paraId="575E1186" w14:textId="77777777" w:rsidR="005D11C4" w:rsidRDefault="005D11C4">
      <w:pPr>
        <w:jc w:val="right"/>
        <w:rPr>
          <w:sz w:val="23"/>
          <w:szCs w:val="23"/>
        </w:rPr>
      </w:pPr>
    </w:p>
    <w:p w14:paraId="4ED31D51" w14:textId="77777777" w:rsidR="005D11C4" w:rsidRDefault="009B1A1C">
      <w:pPr>
        <w:jc w:val="center"/>
        <w:outlineLvl w:val="0"/>
        <w:rPr>
          <w:sz w:val="23"/>
          <w:szCs w:val="23"/>
        </w:rPr>
      </w:pPr>
      <w:r>
        <w:rPr>
          <w:b/>
          <w:sz w:val="23"/>
          <w:szCs w:val="23"/>
        </w:rPr>
        <w:t>Характеристики и объем использования ПО (Спецификация)</w:t>
      </w:r>
    </w:p>
    <w:p w14:paraId="14188BE3" w14:textId="77777777" w:rsidR="005D11C4" w:rsidRDefault="005D11C4">
      <w:pPr>
        <w:ind w:firstLine="709"/>
        <w:rPr>
          <w:sz w:val="23"/>
          <w:szCs w:val="23"/>
        </w:rPr>
      </w:pPr>
    </w:p>
    <w:p w14:paraId="0CBB46AE" w14:textId="77777777" w:rsidR="005D11C4" w:rsidRDefault="009B1A1C">
      <w:pPr>
        <w:ind w:firstLine="709"/>
        <w:rPr>
          <w:color w:val="000000"/>
          <w:sz w:val="23"/>
          <w:szCs w:val="23"/>
        </w:rPr>
      </w:pPr>
      <w:r>
        <w:rPr>
          <w:sz w:val="23"/>
          <w:szCs w:val="23"/>
        </w:rPr>
        <w:t xml:space="preserve">1. </w:t>
      </w:r>
      <w:r>
        <w:rPr>
          <w:color w:val="000000"/>
          <w:sz w:val="23"/>
          <w:szCs w:val="23"/>
        </w:rPr>
        <w:t>Сублицензиату передается право пользования следующими программами для ЭВМ:</w:t>
      </w:r>
    </w:p>
    <w:p w14:paraId="07933211" w14:textId="77777777" w:rsidR="005D11C4" w:rsidRDefault="005D11C4">
      <w:pPr>
        <w:ind w:firstLine="709"/>
        <w:rPr>
          <w:color w:val="000000"/>
          <w:sz w:val="23"/>
          <w:szCs w:val="23"/>
        </w:rPr>
      </w:pPr>
    </w:p>
    <w:tbl>
      <w:tblPr>
        <w:tblW w:w="9918" w:type="dxa"/>
        <w:tblInd w:w="-284" w:type="dxa"/>
        <w:tblLayout w:type="fixed"/>
        <w:tblLook w:val="0000" w:firstRow="0" w:lastRow="0" w:firstColumn="0" w:lastColumn="0" w:noHBand="0" w:noVBand="0"/>
      </w:tblPr>
      <w:tblGrid>
        <w:gridCol w:w="563"/>
        <w:gridCol w:w="2977"/>
        <w:gridCol w:w="1559"/>
        <w:gridCol w:w="1276"/>
        <w:gridCol w:w="1701"/>
        <w:gridCol w:w="1842"/>
      </w:tblGrid>
      <w:tr w:rsidR="00160913" w14:paraId="58CA99F9" w14:textId="77777777" w:rsidTr="0078329C">
        <w:trPr>
          <w:trHeight w:val="1"/>
        </w:trPr>
        <w:tc>
          <w:tcPr>
            <w:tcW w:w="563"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34F47A23" w14:textId="77777777" w:rsidR="00160913" w:rsidRDefault="00160913">
            <w:pPr>
              <w:tabs>
                <w:tab w:val="left" w:pos="4775"/>
              </w:tabs>
              <w:jc w:val="center"/>
              <w:rPr>
                <w:b/>
                <w:sz w:val="23"/>
                <w:szCs w:val="23"/>
              </w:rPr>
            </w:pPr>
            <w:r>
              <w:rPr>
                <w:b/>
                <w:sz w:val="23"/>
                <w:szCs w:val="23"/>
              </w:rPr>
              <w:t>№ п/п</w:t>
            </w:r>
          </w:p>
        </w:tc>
        <w:tc>
          <w:tcPr>
            <w:tcW w:w="2977"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21FE60E4" w14:textId="77777777" w:rsidR="00160913" w:rsidRDefault="00160913">
            <w:pPr>
              <w:tabs>
                <w:tab w:val="left" w:pos="4775"/>
              </w:tabs>
              <w:jc w:val="center"/>
              <w:rPr>
                <w:b/>
                <w:sz w:val="23"/>
                <w:szCs w:val="23"/>
                <w:lang w:val="en-US"/>
              </w:rPr>
            </w:pPr>
            <w:r>
              <w:rPr>
                <w:b/>
                <w:sz w:val="23"/>
                <w:szCs w:val="23"/>
              </w:rPr>
              <w:t>Наименование ПО</w:t>
            </w:r>
          </w:p>
        </w:tc>
        <w:tc>
          <w:tcPr>
            <w:tcW w:w="1559" w:type="dxa"/>
            <w:tcBorders>
              <w:top w:val="single" w:sz="4" w:space="0" w:color="000000"/>
              <w:left w:val="single" w:sz="4" w:space="0" w:color="000000"/>
              <w:bottom w:val="single" w:sz="4" w:space="0" w:color="000000"/>
              <w:right w:val="single" w:sz="4" w:space="0" w:color="000000"/>
            </w:tcBorders>
            <w:shd w:val="clear" w:color="000000" w:fill="FFFFFF"/>
          </w:tcPr>
          <w:p w14:paraId="36D7CBF1" w14:textId="77777777" w:rsidR="00160913" w:rsidRDefault="00160913">
            <w:pPr>
              <w:tabs>
                <w:tab w:val="left" w:pos="4775"/>
              </w:tabs>
              <w:jc w:val="center"/>
              <w:rPr>
                <w:b/>
                <w:sz w:val="23"/>
                <w:szCs w:val="23"/>
              </w:rPr>
            </w:pPr>
            <w:r>
              <w:rPr>
                <w:b/>
                <w:sz w:val="23"/>
                <w:szCs w:val="23"/>
              </w:rPr>
              <w:t>Право-</w:t>
            </w:r>
          </w:p>
          <w:p w14:paraId="0FB7B079" w14:textId="77777777" w:rsidR="00160913" w:rsidRDefault="00160913">
            <w:pPr>
              <w:tabs>
                <w:tab w:val="left" w:pos="4775"/>
              </w:tabs>
              <w:jc w:val="center"/>
              <w:rPr>
                <w:b/>
                <w:sz w:val="23"/>
                <w:szCs w:val="23"/>
              </w:rPr>
            </w:pPr>
            <w:r>
              <w:rPr>
                <w:b/>
                <w:sz w:val="23"/>
                <w:szCs w:val="23"/>
              </w:rPr>
              <w:t>обладатель</w:t>
            </w:r>
          </w:p>
        </w:tc>
        <w:tc>
          <w:tcPr>
            <w:tcW w:w="1276"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14F9D638" w14:textId="5FE86493" w:rsidR="00160913" w:rsidRDefault="00160913">
            <w:pPr>
              <w:tabs>
                <w:tab w:val="left" w:pos="4775"/>
              </w:tabs>
              <w:jc w:val="center"/>
              <w:rPr>
                <w:b/>
                <w:sz w:val="23"/>
                <w:szCs w:val="23"/>
                <w:lang w:val="en-US"/>
              </w:rPr>
            </w:pPr>
            <w:r>
              <w:rPr>
                <w:b/>
                <w:sz w:val="23"/>
                <w:szCs w:val="23"/>
              </w:rPr>
              <w:t>Кол-во лицензий</w:t>
            </w:r>
            <w:r>
              <w:rPr>
                <w:b/>
                <w:bCs/>
                <w:sz w:val="23"/>
                <w:szCs w:val="23"/>
              </w:rPr>
              <w:t>,</w:t>
            </w:r>
            <w:r>
              <w:rPr>
                <w:b/>
                <w:sz w:val="23"/>
                <w:szCs w:val="23"/>
              </w:rPr>
              <w:t xml:space="preserve"> шт.</w:t>
            </w:r>
          </w:p>
        </w:tc>
        <w:tc>
          <w:tcPr>
            <w:tcW w:w="1701"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4F9BE807" w14:textId="3886DC6F" w:rsidR="00160913" w:rsidRDefault="00160913">
            <w:pPr>
              <w:tabs>
                <w:tab w:val="left" w:pos="4775"/>
              </w:tabs>
              <w:jc w:val="center"/>
              <w:rPr>
                <w:b/>
                <w:sz w:val="23"/>
                <w:szCs w:val="23"/>
              </w:rPr>
            </w:pPr>
            <w:r>
              <w:rPr>
                <w:b/>
                <w:sz w:val="23"/>
                <w:szCs w:val="23"/>
              </w:rPr>
              <w:t>Цена, руб.</w:t>
            </w: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2B212B89" w14:textId="77777777" w:rsidR="00160913" w:rsidRDefault="00160913">
            <w:pPr>
              <w:tabs>
                <w:tab w:val="left" w:pos="4775"/>
              </w:tabs>
              <w:jc w:val="center"/>
              <w:rPr>
                <w:b/>
                <w:sz w:val="23"/>
                <w:szCs w:val="23"/>
                <w:lang w:val="en-US"/>
              </w:rPr>
            </w:pPr>
            <w:r>
              <w:rPr>
                <w:b/>
                <w:sz w:val="23"/>
                <w:szCs w:val="23"/>
              </w:rPr>
              <w:t>Сумма, руб.</w:t>
            </w:r>
          </w:p>
        </w:tc>
      </w:tr>
      <w:tr w:rsidR="00160913" w14:paraId="1B3D63C8" w14:textId="77777777" w:rsidTr="0078329C">
        <w:trPr>
          <w:trHeight w:val="1"/>
        </w:trPr>
        <w:tc>
          <w:tcPr>
            <w:tcW w:w="563"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6F81CBCE" w14:textId="5D545FB9" w:rsidR="00160913" w:rsidRDefault="00160913">
            <w:pPr>
              <w:tabs>
                <w:tab w:val="left" w:pos="4775"/>
              </w:tabs>
              <w:ind w:firstLine="709"/>
              <w:jc w:val="center"/>
              <w:rPr>
                <w:sz w:val="23"/>
                <w:szCs w:val="23"/>
              </w:rPr>
            </w:pPr>
            <w:r>
              <w:rPr>
                <w:sz w:val="23"/>
                <w:szCs w:val="23"/>
              </w:rPr>
              <w:t>11</w:t>
            </w:r>
          </w:p>
        </w:tc>
        <w:tc>
          <w:tcPr>
            <w:tcW w:w="2977"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1C578E49" w14:textId="17EDCD21" w:rsidR="0078329C" w:rsidRDefault="0078329C" w:rsidP="0078329C">
            <w:r>
              <w:t>Колибри-АРМ, серверные лицензии “Бессрочные Базовые” с правом на</w:t>
            </w:r>
          </w:p>
          <w:p w14:paraId="6174A2AF" w14:textId="65FA5AD0" w:rsidR="00160913" w:rsidRPr="00717DE1" w:rsidRDefault="0078329C" w:rsidP="0078329C">
            <w:pPr>
              <w:rPr>
                <w:sz w:val="23"/>
                <w:szCs w:val="23"/>
              </w:rPr>
            </w:pPr>
            <w:r>
              <w:t>обновление в течение 12 месяце</w:t>
            </w:r>
          </w:p>
        </w:tc>
        <w:tc>
          <w:tcPr>
            <w:tcW w:w="1559"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5291EF5C" w14:textId="5D42CB39" w:rsidR="00160913" w:rsidRPr="0078329C" w:rsidRDefault="00160913" w:rsidP="00717DE1">
            <w:pPr>
              <w:jc w:val="center"/>
            </w:pPr>
            <w:r w:rsidRPr="0078329C">
              <w:rPr>
                <w:sz w:val="18"/>
                <w:szCs w:val="18"/>
              </w:rPr>
              <w:t>ООО «</w:t>
            </w:r>
            <w:r w:rsidR="0078329C" w:rsidRPr="0078329C">
              <w:rPr>
                <w:sz w:val="18"/>
                <w:szCs w:val="18"/>
              </w:rPr>
              <w:t>ГЛОБАЛ ДАТА КОНСАЛТИНГ ЭНД СЕРВИСЕЗ</w:t>
            </w:r>
            <w:r w:rsidRPr="0078329C">
              <w:rPr>
                <w:sz w:val="18"/>
                <w:szCs w:val="18"/>
              </w:rPr>
              <w:t>»</w:t>
            </w:r>
          </w:p>
        </w:tc>
        <w:tc>
          <w:tcPr>
            <w:tcW w:w="1276"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439889D1" w14:textId="10D78534" w:rsidR="00160913" w:rsidRPr="00717DE1" w:rsidRDefault="0078329C" w:rsidP="00717DE1">
            <w:pPr>
              <w:jc w:val="center"/>
              <w:rPr>
                <w:sz w:val="23"/>
                <w:szCs w:val="23"/>
              </w:rPr>
            </w:pPr>
            <w:r>
              <w:rPr>
                <w:sz w:val="23"/>
                <w:szCs w:val="23"/>
              </w:rPr>
              <w:t>1</w:t>
            </w:r>
          </w:p>
        </w:tc>
        <w:tc>
          <w:tcPr>
            <w:tcW w:w="1701"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4DEBF842" w14:textId="2DB31BDC" w:rsidR="00160913" w:rsidRPr="00717DE1" w:rsidRDefault="00160913" w:rsidP="00717DE1">
            <w:pPr>
              <w:jc w:val="center"/>
              <w:rPr>
                <w:sz w:val="23"/>
                <w:szCs w:val="23"/>
              </w:rPr>
            </w:pP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709FD3F1" w14:textId="77777777" w:rsidR="00160913" w:rsidRPr="00717DE1" w:rsidRDefault="00160913" w:rsidP="00717DE1">
            <w:pPr>
              <w:jc w:val="center"/>
              <w:rPr>
                <w:sz w:val="23"/>
                <w:szCs w:val="23"/>
              </w:rPr>
            </w:pPr>
          </w:p>
        </w:tc>
      </w:tr>
      <w:tr w:rsidR="00160913" w14:paraId="2DA9920A" w14:textId="77777777" w:rsidTr="0078329C">
        <w:trPr>
          <w:trHeight w:val="1"/>
        </w:trPr>
        <w:tc>
          <w:tcPr>
            <w:tcW w:w="563"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07A0D233" w14:textId="750D4D57" w:rsidR="00160913" w:rsidRDefault="00160913">
            <w:pPr>
              <w:tabs>
                <w:tab w:val="left" w:pos="4775"/>
              </w:tabs>
              <w:ind w:firstLine="709"/>
              <w:jc w:val="center"/>
              <w:rPr>
                <w:sz w:val="23"/>
                <w:szCs w:val="23"/>
              </w:rPr>
            </w:pPr>
            <w:r>
              <w:rPr>
                <w:sz w:val="23"/>
                <w:szCs w:val="23"/>
              </w:rPr>
              <w:t>22</w:t>
            </w:r>
          </w:p>
        </w:tc>
        <w:tc>
          <w:tcPr>
            <w:tcW w:w="2977"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7BB7D32B" w14:textId="18E33878" w:rsidR="0078329C" w:rsidRDefault="0078329C" w:rsidP="0078329C">
            <w:r>
              <w:t>Колибри-АРМ, лицензии на управляемые клиентские устройства</w:t>
            </w:r>
          </w:p>
          <w:p w14:paraId="3FACB543" w14:textId="562D038B" w:rsidR="00160913" w:rsidRPr="00717DE1" w:rsidRDefault="0078329C" w:rsidP="0078329C">
            <w:pPr>
              <w:rPr>
                <w:sz w:val="23"/>
                <w:szCs w:val="23"/>
              </w:rPr>
            </w:pPr>
            <w:r>
              <w:t>"Бессрочные Базовые” с правом на обновление в течение 12 месяцев</w:t>
            </w:r>
          </w:p>
        </w:tc>
        <w:tc>
          <w:tcPr>
            <w:tcW w:w="1559"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5FB290CC" w14:textId="14DF6DDB" w:rsidR="00160913" w:rsidRPr="0078329C" w:rsidRDefault="00160913" w:rsidP="00717DE1">
            <w:pPr>
              <w:jc w:val="center"/>
              <w:rPr>
                <w:sz w:val="18"/>
                <w:szCs w:val="18"/>
              </w:rPr>
            </w:pPr>
            <w:r w:rsidRPr="0078329C">
              <w:rPr>
                <w:sz w:val="18"/>
                <w:szCs w:val="18"/>
              </w:rPr>
              <w:t>ООО «</w:t>
            </w:r>
            <w:r w:rsidR="0078329C" w:rsidRPr="0078329C">
              <w:rPr>
                <w:sz w:val="18"/>
                <w:szCs w:val="18"/>
              </w:rPr>
              <w:t>ГЛОБАЛ ДАТА КОНСАЛТИНГ ЭНД СЕРВИСЕЗ</w:t>
            </w:r>
            <w:r w:rsidRPr="0078329C">
              <w:rPr>
                <w:sz w:val="18"/>
                <w:szCs w:val="18"/>
              </w:rPr>
              <w:t>»</w:t>
            </w:r>
          </w:p>
        </w:tc>
        <w:tc>
          <w:tcPr>
            <w:tcW w:w="1276"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6069CA8F" w14:textId="5B5DA5CC" w:rsidR="00160913" w:rsidRPr="00717DE1" w:rsidRDefault="0078329C" w:rsidP="00717DE1">
            <w:pPr>
              <w:jc w:val="center"/>
              <w:rPr>
                <w:sz w:val="23"/>
                <w:szCs w:val="23"/>
              </w:rPr>
            </w:pPr>
            <w:r>
              <w:rPr>
                <w:sz w:val="23"/>
                <w:szCs w:val="23"/>
              </w:rPr>
              <w:t>100</w:t>
            </w:r>
          </w:p>
        </w:tc>
        <w:tc>
          <w:tcPr>
            <w:tcW w:w="1701"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558CB1BB" w14:textId="4B40960C" w:rsidR="00160913" w:rsidRPr="00717DE1" w:rsidRDefault="00160913" w:rsidP="00717DE1">
            <w:pPr>
              <w:jc w:val="center"/>
              <w:rPr>
                <w:sz w:val="23"/>
                <w:szCs w:val="23"/>
              </w:rPr>
            </w:pP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118B2E59" w14:textId="77777777" w:rsidR="00160913" w:rsidRPr="00717DE1" w:rsidRDefault="00160913" w:rsidP="00717DE1">
            <w:pPr>
              <w:jc w:val="center"/>
              <w:rPr>
                <w:sz w:val="23"/>
                <w:szCs w:val="23"/>
              </w:rPr>
            </w:pPr>
          </w:p>
        </w:tc>
      </w:tr>
      <w:tr w:rsidR="00160913" w14:paraId="2C57CD2A" w14:textId="77777777" w:rsidTr="00160913">
        <w:trPr>
          <w:trHeight w:val="1"/>
        </w:trPr>
        <w:tc>
          <w:tcPr>
            <w:tcW w:w="8076" w:type="dxa"/>
            <w:gridSpan w:val="5"/>
            <w:tcBorders>
              <w:top w:val="single" w:sz="4" w:space="0" w:color="000000"/>
              <w:left w:val="single" w:sz="4" w:space="0" w:color="000000"/>
              <w:bottom w:val="single" w:sz="4" w:space="0" w:color="000000"/>
              <w:right w:val="single" w:sz="4" w:space="0" w:color="000000"/>
            </w:tcBorders>
            <w:shd w:val="clear" w:color="000000" w:fill="FFFFFF"/>
          </w:tcPr>
          <w:p w14:paraId="1D29BB7C" w14:textId="77777777" w:rsidR="00160913" w:rsidRDefault="00160913">
            <w:pPr>
              <w:tabs>
                <w:tab w:val="left" w:pos="4775"/>
              </w:tabs>
              <w:jc w:val="right"/>
              <w:rPr>
                <w:b/>
                <w:sz w:val="23"/>
                <w:szCs w:val="23"/>
              </w:rPr>
            </w:pPr>
            <w:r>
              <w:rPr>
                <w:b/>
                <w:sz w:val="23"/>
                <w:szCs w:val="23"/>
              </w:rPr>
              <w:t>ИТОГО:</w:t>
            </w: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650A56FE" w14:textId="77777777" w:rsidR="00160913" w:rsidRDefault="00160913">
            <w:pPr>
              <w:tabs>
                <w:tab w:val="left" w:pos="4775"/>
              </w:tabs>
              <w:jc w:val="center"/>
              <w:rPr>
                <w:b/>
                <w:sz w:val="23"/>
                <w:szCs w:val="23"/>
              </w:rPr>
            </w:pPr>
          </w:p>
        </w:tc>
      </w:tr>
    </w:tbl>
    <w:p w14:paraId="3F669661" w14:textId="77777777" w:rsidR="005D11C4" w:rsidRDefault="005D11C4">
      <w:pPr>
        <w:rPr>
          <w:sz w:val="23"/>
          <w:szCs w:val="23"/>
        </w:rPr>
      </w:pPr>
    </w:p>
    <w:p w14:paraId="76B3AEA9" w14:textId="253F8468" w:rsidR="00160913" w:rsidRPr="003A2E23" w:rsidRDefault="009B1A1C" w:rsidP="00160913">
      <w:r>
        <w:rPr>
          <w:sz w:val="23"/>
          <w:szCs w:val="23"/>
        </w:rPr>
        <w:t>*</w:t>
      </w:r>
      <w:r w:rsidR="00160913" w:rsidRPr="00160913">
        <w:rPr>
          <w:rFonts w:ascii="Georgia" w:hAnsi="Georgia"/>
          <w:color w:val="000000"/>
          <w:sz w:val="21"/>
          <w:szCs w:val="21"/>
          <w:shd w:val="clear" w:color="auto" w:fill="FFFFFF"/>
        </w:rPr>
        <w:t xml:space="preserve"> </w:t>
      </w:r>
      <w:r w:rsidR="00160913">
        <w:rPr>
          <w:rFonts w:ascii="Georgia" w:hAnsi="Georgia"/>
          <w:color w:val="000000"/>
          <w:sz w:val="21"/>
          <w:szCs w:val="21"/>
          <w:shd w:val="clear" w:color="auto" w:fill="FFFFFF"/>
        </w:rPr>
        <w:t xml:space="preserve">Программное обеспечение входит в Реестр </w:t>
      </w:r>
      <w:r w:rsidR="00160913" w:rsidRPr="00F26718">
        <w:rPr>
          <w:rFonts w:ascii="Georgia" w:hAnsi="Georgia"/>
          <w:color w:val="000000"/>
          <w:sz w:val="21"/>
          <w:szCs w:val="21"/>
          <w:shd w:val="clear" w:color="auto" w:fill="FFFFFF"/>
        </w:rPr>
        <w:t>российского</w:t>
      </w:r>
      <w:r w:rsidR="00160913">
        <w:rPr>
          <w:rFonts w:ascii="Georgia" w:hAnsi="Georgia"/>
          <w:color w:val="000000"/>
          <w:sz w:val="21"/>
          <w:szCs w:val="21"/>
          <w:shd w:val="clear" w:color="auto" w:fill="FFFFFF"/>
        </w:rPr>
        <w:t xml:space="preserve"> </w:t>
      </w:r>
      <w:r w:rsidR="00160913" w:rsidRPr="00F26718">
        <w:rPr>
          <w:rFonts w:ascii="Georgia" w:hAnsi="Georgia"/>
          <w:color w:val="000000"/>
          <w:sz w:val="21"/>
          <w:szCs w:val="21"/>
          <w:shd w:val="clear" w:color="auto" w:fill="FFFFFF"/>
        </w:rPr>
        <w:t>программного</w:t>
      </w:r>
      <w:r w:rsidR="00160913">
        <w:rPr>
          <w:rFonts w:ascii="Georgia" w:hAnsi="Georgia"/>
          <w:color w:val="000000"/>
          <w:sz w:val="21"/>
          <w:szCs w:val="21"/>
          <w:shd w:val="clear" w:color="auto" w:fill="FFFFFF"/>
        </w:rPr>
        <w:t xml:space="preserve"> </w:t>
      </w:r>
      <w:r w:rsidR="00160913" w:rsidRPr="00F26718">
        <w:rPr>
          <w:rFonts w:ascii="Georgia" w:hAnsi="Georgia"/>
          <w:color w:val="000000"/>
          <w:sz w:val="21"/>
          <w:szCs w:val="21"/>
          <w:shd w:val="clear" w:color="auto" w:fill="FFFFFF"/>
        </w:rPr>
        <w:t>обеспечения</w:t>
      </w:r>
    </w:p>
    <w:p w14:paraId="5DA3E413" w14:textId="77777777" w:rsidR="005D11C4" w:rsidRDefault="005D11C4">
      <w:pPr>
        <w:pStyle w:val="aff5"/>
        <w:ind w:left="0" w:firstLine="567"/>
        <w:jc w:val="both"/>
        <w:rPr>
          <w:sz w:val="23"/>
          <w:szCs w:val="23"/>
        </w:rPr>
      </w:pPr>
    </w:p>
    <w:p w14:paraId="65989534" w14:textId="4194DFDD" w:rsidR="005D11C4" w:rsidRDefault="009B1A1C">
      <w:pPr>
        <w:ind w:firstLine="709"/>
        <w:jc w:val="both"/>
        <w:rPr>
          <w:sz w:val="23"/>
          <w:szCs w:val="23"/>
        </w:rPr>
      </w:pPr>
      <w:r>
        <w:rPr>
          <w:sz w:val="23"/>
          <w:szCs w:val="23"/>
        </w:rPr>
        <w:t>Итого сумма, подлежащая уплате Сублицензиатом по договору: ________________</w:t>
      </w:r>
      <w:r>
        <w:rPr>
          <w:sz w:val="23"/>
          <w:szCs w:val="23"/>
          <w:lang w:eastAsia="ru-RU"/>
        </w:rPr>
        <w:t xml:space="preserve"> </w:t>
      </w:r>
      <w:r w:rsidR="00160913">
        <w:rPr>
          <w:sz w:val="23"/>
          <w:szCs w:val="23"/>
          <w:lang w:eastAsia="ru-RU"/>
        </w:rPr>
        <w:t xml:space="preserve">руб. </w:t>
      </w:r>
      <w:r>
        <w:rPr>
          <w:sz w:val="23"/>
          <w:szCs w:val="23"/>
          <w:lang w:eastAsia="ru-RU"/>
        </w:rPr>
        <w:t>(_________</w:t>
      </w:r>
      <w:r w:rsidR="00160913">
        <w:rPr>
          <w:sz w:val="23"/>
          <w:szCs w:val="23"/>
          <w:lang w:eastAsia="ru-RU"/>
        </w:rPr>
        <w:t xml:space="preserve"> р</w:t>
      </w:r>
      <w:r>
        <w:rPr>
          <w:color w:val="000000"/>
          <w:sz w:val="23"/>
          <w:szCs w:val="23"/>
        </w:rPr>
        <w:t>убл</w:t>
      </w:r>
      <w:r w:rsidR="00160913">
        <w:rPr>
          <w:color w:val="000000"/>
          <w:sz w:val="23"/>
          <w:szCs w:val="23"/>
        </w:rPr>
        <w:t xml:space="preserve">ей </w:t>
      </w:r>
      <w:r>
        <w:rPr>
          <w:color w:val="000000"/>
          <w:sz w:val="23"/>
          <w:szCs w:val="23"/>
        </w:rPr>
        <w:t>___</w:t>
      </w:r>
      <w:r w:rsidR="00160913">
        <w:rPr>
          <w:color w:val="000000"/>
          <w:sz w:val="23"/>
          <w:szCs w:val="23"/>
        </w:rPr>
        <w:t xml:space="preserve"> </w:t>
      </w:r>
      <w:r>
        <w:rPr>
          <w:color w:val="000000"/>
          <w:sz w:val="23"/>
          <w:szCs w:val="23"/>
        </w:rPr>
        <w:t>копеек</w:t>
      </w:r>
      <w:r w:rsidR="00160913">
        <w:rPr>
          <w:color w:val="000000"/>
          <w:sz w:val="23"/>
          <w:szCs w:val="23"/>
        </w:rPr>
        <w:t>)</w:t>
      </w:r>
      <w:r>
        <w:rPr>
          <w:sz w:val="23"/>
          <w:szCs w:val="23"/>
        </w:rPr>
        <w:t>.</w:t>
      </w:r>
      <w:r>
        <w:rPr>
          <w:color w:val="000000"/>
          <w:sz w:val="23"/>
          <w:szCs w:val="23"/>
        </w:rPr>
        <w:t xml:space="preserve"> </w:t>
      </w:r>
      <w:r>
        <w:rPr>
          <w:sz w:val="23"/>
          <w:szCs w:val="23"/>
        </w:rPr>
        <w:t>НДС не облагается на основании подп. 26 п. 2 ст. 149 НК РФ.</w:t>
      </w:r>
    </w:p>
    <w:p w14:paraId="29A0C92E" w14:textId="77777777" w:rsidR="005D11C4" w:rsidRDefault="005D11C4">
      <w:pPr>
        <w:ind w:firstLine="709"/>
        <w:rPr>
          <w:sz w:val="23"/>
          <w:szCs w:val="23"/>
        </w:rPr>
      </w:pPr>
    </w:p>
    <w:p w14:paraId="1852A2A9" w14:textId="77777777" w:rsidR="005D11C4" w:rsidRDefault="009B1A1C">
      <w:pPr>
        <w:ind w:firstLine="709"/>
        <w:jc w:val="both"/>
        <w:rPr>
          <w:sz w:val="23"/>
          <w:szCs w:val="23"/>
        </w:rPr>
      </w:pPr>
      <w:r>
        <w:rPr>
          <w:color w:val="000000"/>
          <w:sz w:val="23"/>
          <w:szCs w:val="23"/>
        </w:rPr>
        <w:t xml:space="preserve">2. </w:t>
      </w:r>
      <w:r>
        <w:rPr>
          <w:sz w:val="23"/>
          <w:szCs w:val="23"/>
        </w:rPr>
        <w:t>Дистрибутивы программ для ЭВМ передаются по электронным каналам связи посредством выгрузки с официального сайта Правообладателя в сети Интернет (п. 4.2. Договора).</w:t>
      </w:r>
    </w:p>
    <w:p w14:paraId="3536E2AB" w14:textId="77777777" w:rsidR="005D11C4" w:rsidRDefault="005D11C4">
      <w:pPr>
        <w:ind w:firstLine="709"/>
        <w:jc w:val="both"/>
        <w:rPr>
          <w:color w:val="000000"/>
          <w:sz w:val="23"/>
          <w:szCs w:val="23"/>
        </w:rPr>
      </w:pPr>
    </w:p>
    <w:p w14:paraId="15A29995" w14:textId="6FD112BE" w:rsidR="005D11C4" w:rsidRDefault="009B1A1C">
      <w:pPr>
        <w:pStyle w:val="aff5"/>
        <w:ind w:left="0" w:firstLine="567"/>
        <w:jc w:val="both"/>
        <w:rPr>
          <w:color w:val="000000"/>
          <w:sz w:val="23"/>
          <w:szCs w:val="23"/>
        </w:rPr>
      </w:pPr>
      <w:r>
        <w:rPr>
          <w:color w:val="000000"/>
          <w:sz w:val="23"/>
          <w:szCs w:val="23"/>
        </w:rPr>
        <w:t xml:space="preserve">3. </w:t>
      </w:r>
      <w:r>
        <w:rPr>
          <w:sz w:val="23"/>
          <w:szCs w:val="23"/>
        </w:rPr>
        <w:t xml:space="preserve">Электронный ключ безопасности передается Лицензиатом Сублицензиату по электронным средствам связи на адрес электронной почты: </w:t>
      </w:r>
      <w:r w:rsidR="00CD298A" w:rsidRPr="00CD298A">
        <w:rPr>
          <w:sz w:val="23"/>
          <w:szCs w:val="23"/>
        </w:rPr>
        <w:t>r.m.sabirov@kalashnikovconcern.ru</w:t>
      </w:r>
    </w:p>
    <w:p w14:paraId="5AE25CD2" w14:textId="77777777" w:rsidR="005D11C4" w:rsidRDefault="005D11C4">
      <w:pPr>
        <w:rPr>
          <w:sz w:val="23"/>
          <w:szCs w:val="23"/>
        </w:rPr>
      </w:pPr>
    </w:p>
    <w:tbl>
      <w:tblPr>
        <w:tblW w:w="9919" w:type="dxa"/>
        <w:tblLayout w:type="fixed"/>
        <w:tblLook w:val="0000" w:firstRow="0" w:lastRow="0" w:firstColumn="0" w:lastColumn="0" w:noHBand="0" w:noVBand="0"/>
      </w:tblPr>
      <w:tblGrid>
        <w:gridCol w:w="2377"/>
        <w:gridCol w:w="2692"/>
        <w:gridCol w:w="2017"/>
        <w:gridCol w:w="2833"/>
      </w:tblGrid>
      <w:tr w:rsidR="005D11C4" w14:paraId="56CDA6DA" w14:textId="77777777">
        <w:tc>
          <w:tcPr>
            <w:tcW w:w="5069" w:type="dxa"/>
            <w:gridSpan w:val="2"/>
            <w:shd w:val="clear" w:color="auto" w:fill="auto"/>
          </w:tcPr>
          <w:p w14:paraId="390FCE9D" w14:textId="77777777" w:rsidR="005D11C4" w:rsidRDefault="009B1A1C">
            <w:pPr>
              <w:keepNext/>
              <w:keepLines/>
              <w:rPr>
                <w:sz w:val="23"/>
                <w:szCs w:val="23"/>
              </w:rPr>
            </w:pPr>
            <w:r>
              <w:rPr>
                <w:sz w:val="23"/>
                <w:szCs w:val="23"/>
              </w:rPr>
              <w:t>от Лицензиата:</w:t>
            </w:r>
          </w:p>
          <w:p w14:paraId="2E762D36" w14:textId="77777777" w:rsidR="005D11C4" w:rsidRDefault="005D11C4">
            <w:pPr>
              <w:keepNext/>
              <w:keepLines/>
              <w:rPr>
                <w:sz w:val="23"/>
                <w:szCs w:val="23"/>
              </w:rPr>
            </w:pPr>
          </w:p>
        </w:tc>
        <w:tc>
          <w:tcPr>
            <w:tcW w:w="4850" w:type="dxa"/>
            <w:gridSpan w:val="2"/>
            <w:shd w:val="clear" w:color="auto" w:fill="auto"/>
          </w:tcPr>
          <w:p w14:paraId="06B131BC" w14:textId="77777777" w:rsidR="005D11C4" w:rsidRDefault="009B1A1C">
            <w:pPr>
              <w:keepNext/>
              <w:keepLines/>
              <w:rPr>
                <w:sz w:val="23"/>
                <w:szCs w:val="23"/>
              </w:rPr>
            </w:pPr>
            <w:r>
              <w:rPr>
                <w:sz w:val="23"/>
                <w:szCs w:val="23"/>
              </w:rPr>
              <w:t>от Сублицензиата:</w:t>
            </w:r>
          </w:p>
        </w:tc>
      </w:tr>
      <w:tr w:rsidR="005D11C4" w14:paraId="3EDF9032" w14:textId="77777777">
        <w:tc>
          <w:tcPr>
            <w:tcW w:w="5069" w:type="dxa"/>
            <w:gridSpan w:val="2"/>
            <w:shd w:val="clear" w:color="auto" w:fill="auto"/>
          </w:tcPr>
          <w:p w14:paraId="2A86E3D2" w14:textId="6E4C5B91" w:rsidR="005D11C4" w:rsidRDefault="00CD298A">
            <w:pPr>
              <w:keepNext/>
              <w:keepLines/>
              <w:rPr>
                <w:sz w:val="23"/>
                <w:szCs w:val="23"/>
              </w:rPr>
            </w:pPr>
            <w:r>
              <w:rPr>
                <w:sz w:val="23"/>
                <w:szCs w:val="23"/>
              </w:rPr>
              <w:t>__________________</w:t>
            </w:r>
          </w:p>
          <w:p w14:paraId="13DEB4FA" w14:textId="77777777" w:rsidR="005D11C4" w:rsidRDefault="005D11C4">
            <w:pPr>
              <w:keepNext/>
              <w:keepLines/>
              <w:rPr>
                <w:sz w:val="23"/>
                <w:szCs w:val="23"/>
              </w:rPr>
            </w:pPr>
          </w:p>
        </w:tc>
        <w:tc>
          <w:tcPr>
            <w:tcW w:w="4850" w:type="dxa"/>
            <w:gridSpan w:val="2"/>
            <w:shd w:val="clear" w:color="auto" w:fill="auto"/>
          </w:tcPr>
          <w:p w14:paraId="61D18B72" w14:textId="13793BFF" w:rsidR="005D11C4" w:rsidRDefault="00CD298A">
            <w:pPr>
              <w:keepNext/>
              <w:keepLines/>
              <w:rPr>
                <w:sz w:val="23"/>
                <w:szCs w:val="23"/>
              </w:rPr>
            </w:pPr>
            <w:r>
              <w:rPr>
                <w:sz w:val="23"/>
                <w:szCs w:val="23"/>
              </w:rPr>
              <w:t>Директор по закупкам</w:t>
            </w:r>
          </w:p>
        </w:tc>
      </w:tr>
      <w:tr w:rsidR="005D11C4" w14:paraId="604A16B9" w14:textId="77777777">
        <w:tc>
          <w:tcPr>
            <w:tcW w:w="5069" w:type="dxa"/>
            <w:gridSpan w:val="2"/>
            <w:shd w:val="clear" w:color="auto" w:fill="auto"/>
          </w:tcPr>
          <w:p w14:paraId="21ABAAB4" w14:textId="77777777" w:rsidR="005D11C4" w:rsidRDefault="005D11C4">
            <w:pPr>
              <w:keepNext/>
              <w:keepLines/>
              <w:rPr>
                <w:sz w:val="23"/>
                <w:szCs w:val="23"/>
                <w:highlight w:val="yellow"/>
              </w:rPr>
            </w:pPr>
          </w:p>
        </w:tc>
        <w:tc>
          <w:tcPr>
            <w:tcW w:w="4850" w:type="dxa"/>
            <w:gridSpan w:val="2"/>
            <w:shd w:val="clear" w:color="auto" w:fill="auto"/>
          </w:tcPr>
          <w:p w14:paraId="51C07B61" w14:textId="77777777" w:rsidR="005D11C4" w:rsidRDefault="005D11C4">
            <w:pPr>
              <w:keepNext/>
              <w:keepLines/>
              <w:rPr>
                <w:sz w:val="23"/>
                <w:szCs w:val="23"/>
              </w:rPr>
            </w:pPr>
          </w:p>
        </w:tc>
      </w:tr>
      <w:tr w:rsidR="005D11C4" w14:paraId="4D9195B8" w14:textId="77777777">
        <w:tc>
          <w:tcPr>
            <w:tcW w:w="2377" w:type="dxa"/>
            <w:shd w:val="clear" w:color="auto" w:fill="auto"/>
            <w:vAlign w:val="bottom"/>
          </w:tcPr>
          <w:p w14:paraId="155692EC" w14:textId="77777777" w:rsidR="005D11C4" w:rsidRDefault="009B1A1C">
            <w:pPr>
              <w:keepNext/>
              <w:keepLines/>
              <w:spacing w:line="360" w:lineRule="auto"/>
              <w:ind w:right="-216"/>
              <w:jc w:val="both"/>
              <w:rPr>
                <w:sz w:val="23"/>
                <w:szCs w:val="23"/>
              </w:rPr>
            </w:pPr>
            <w:r>
              <w:rPr>
                <w:sz w:val="23"/>
                <w:szCs w:val="23"/>
              </w:rPr>
              <w:t>___________________</w:t>
            </w:r>
          </w:p>
        </w:tc>
        <w:tc>
          <w:tcPr>
            <w:tcW w:w="2692" w:type="dxa"/>
            <w:shd w:val="clear" w:color="auto" w:fill="auto"/>
          </w:tcPr>
          <w:p w14:paraId="354F27CD" w14:textId="3F12D10B" w:rsidR="005D11C4" w:rsidRDefault="009B1A1C">
            <w:pPr>
              <w:keepNext/>
              <w:keepLines/>
              <w:spacing w:line="360" w:lineRule="auto"/>
              <w:ind w:right="41"/>
              <w:rPr>
                <w:sz w:val="23"/>
                <w:szCs w:val="23"/>
              </w:rPr>
            </w:pPr>
            <w:r>
              <w:rPr>
                <w:sz w:val="23"/>
                <w:szCs w:val="23"/>
              </w:rPr>
              <w:t>/</w:t>
            </w:r>
            <w:r w:rsidR="00CD298A">
              <w:rPr>
                <w:sz w:val="23"/>
                <w:szCs w:val="23"/>
              </w:rPr>
              <w:t>_____________</w:t>
            </w:r>
            <w:r>
              <w:rPr>
                <w:sz w:val="23"/>
                <w:szCs w:val="23"/>
              </w:rPr>
              <w:t>/</w:t>
            </w:r>
          </w:p>
        </w:tc>
        <w:tc>
          <w:tcPr>
            <w:tcW w:w="2017" w:type="dxa"/>
            <w:shd w:val="clear" w:color="auto" w:fill="auto"/>
            <w:vAlign w:val="bottom"/>
          </w:tcPr>
          <w:p w14:paraId="38B6A290" w14:textId="77777777" w:rsidR="005D11C4" w:rsidRDefault="009B1A1C">
            <w:pPr>
              <w:keepNext/>
              <w:keepLines/>
              <w:spacing w:line="360" w:lineRule="auto"/>
              <w:ind w:left="-47" w:right="-216"/>
              <w:jc w:val="both"/>
              <w:rPr>
                <w:sz w:val="23"/>
                <w:szCs w:val="23"/>
              </w:rPr>
            </w:pPr>
            <w:r>
              <w:rPr>
                <w:sz w:val="23"/>
                <w:szCs w:val="23"/>
              </w:rPr>
              <w:t>_________________</w:t>
            </w:r>
          </w:p>
        </w:tc>
        <w:tc>
          <w:tcPr>
            <w:tcW w:w="2833" w:type="dxa"/>
            <w:shd w:val="clear" w:color="auto" w:fill="auto"/>
            <w:vAlign w:val="bottom"/>
          </w:tcPr>
          <w:p w14:paraId="518745E7" w14:textId="06C088B8" w:rsidR="005D11C4" w:rsidRDefault="009B1A1C">
            <w:pPr>
              <w:keepNext/>
              <w:keepLines/>
              <w:tabs>
                <w:tab w:val="left" w:pos="0"/>
              </w:tabs>
              <w:spacing w:line="360" w:lineRule="auto"/>
              <w:ind w:left="-219" w:right="-61"/>
              <w:rPr>
                <w:sz w:val="23"/>
                <w:szCs w:val="23"/>
              </w:rPr>
            </w:pPr>
            <w:r>
              <w:rPr>
                <w:sz w:val="23"/>
                <w:szCs w:val="23"/>
              </w:rPr>
              <w:t>/   /</w:t>
            </w:r>
            <w:r w:rsidR="00CD298A">
              <w:rPr>
                <w:sz w:val="23"/>
                <w:szCs w:val="23"/>
              </w:rPr>
              <w:t>Иванова Е.В.</w:t>
            </w:r>
            <w:r>
              <w:rPr>
                <w:sz w:val="23"/>
                <w:szCs w:val="23"/>
              </w:rPr>
              <w:t>/</w:t>
            </w:r>
          </w:p>
        </w:tc>
      </w:tr>
    </w:tbl>
    <w:p w14:paraId="4FF6DDE9" w14:textId="77777777" w:rsidR="005D11C4" w:rsidRDefault="005D11C4">
      <w:pPr>
        <w:rPr>
          <w:sz w:val="23"/>
          <w:szCs w:val="23"/>
        </w:rPr>
      </w:pPr>
    </w:p>
    <w:p w14:paraId="4CAC1F04" w14:textId="77777777" w:rsidR="005D11C4" w:rsidRDefault="005D11C4">
      <w:pPr>
        <w:keepNext/>
        <w:keepLines/>
        <w:ind w:right="-57" w:firstLine="5954"/>
        <w:jc w:val="right"/>
        <w:outlineLvl w:val="0"/>
        <w:rPr>
          <w:sz w:val="23"/>
          <w:szCs w:val="23"/>
        </w:rPr>
      </w:pPr>
    </w:p>
    <w:sectPr w:rsidR="005D11C4">
      <w:footerReference w:type="default" r:id="rId42"/>
      <w:pgSz w:w="11906" w:h="16838"/>
      <w:pgMar w:top="851" w:right="851" w:bottom="851" w:left="1418" w:header="0" w:footer="283"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8D28BB6" w14:textId="77777777" w:rsidR="00FA69BC" w:rsidRDefault="00FA69BC">
      <w:r>
        <w:separator/>
      </w:r>
    </w:p>
  </w:endnote>
  <w:endnote w:type="continuationSeparator" w:id="0">
    <w:p w14:paraId="7D6A2FE9" w14:textId="77777777" w:rsidR="00FA69BC" w:rsidRDefault="00FA69B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CC"/>
    <w:family w:val="roman"/>
    <w:pitch w:val="variable"/>
    <w:sig w:usb0="E0002EFF" w:usb1="C000785B" w:usb2="00000009" w:usb3="00000000" w:csb0="000001FF" w:csb1="00000000"/>
  </w:font>
  <w:font w:name="Arial">
    <w:panose1 w:val="020B0604020202020204"/>
    <w:charset w:val="CC"/>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CC"/>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Symbol">
    <w:charset w:val="00"/>
    <w:family w:val="auto"/>
    <w:pitch w:val="default"/>
  </w:font>
  <w:font w:name="Cambria">
    <w:panose1 w:val="02040503050406030204"/>
    <w:charset w:val="CC"/>
    <w:family w:val="roman"/>
    <w:pitch w:val="variable"/>
    <w:sig w:usb0="E00006FF" w:usb1="420024FF" w:usb2="02000000" w:usb3="00000000" w:csb0="0000019F" w:csb1="00000000"/>
  </w:font>
  <w:font w:name="Tahoma">
    <w:panose1 w:val="020B0604030504040204"/>
    <w:charset w:val="CC"/>
    <w:family w:val="swiss"/>
    <w:pitch w:val="variable"/>
    <w:sig w:usb0="E1002EFF" w:usb1="C000605B" w:usb2="00000029" w:usb3="00000000" w:csb0="000101FF" w:csb1="00000000"/>
  </w:font>
  <w:font w:name="Calibri">
    <w:panose1 w:val="020F0502020204030204"/>
    <w:charset w:val="CC"/>
    <w:family w:val="swiss"/>
    <w:pitch w:val="variable"/>
    <w:sig w:usb0="E4002EFF" w:usb1="C000247B" w:usb2="00000009" w:usb3="00000000" w:csb0="000001FF" w:csb1="00000000"/>
  </w:font>
  <w:font w:name="NSimSun">
    <w:panose1 w:val="02010609030101010101"/>
    <w:charset w:val="86"/>
    <w:family w:val="modern"/>
    <w:pitch w:val="fixed"/>
    <w:sig w:usb0="00000203" w:usb1="288F0000" w:usb2="00000016" w:usb3="00000000" w:csb0="00040001" w:csb1="00000000"/>
  </w:font>
  <w:font w:name="Lucida Sans">
    <w:panose1 w:val="020B0602030504020204"/>
    <w:charset w:val="00"/>
    <w:family w:val="swiss"/>
    <w:pitch w:val="variable"/>
    <w:sig w:usb0="00000003" w:usb1="00000000" w:usb2="00000000" w:usb3="00000000" w:csb0="00000001" w:csb1="00000000"/>
  </w:font>
  <w:font w:name="Georgia">
    <w:panose1 w:val="02040502050405020303"/>
    <w:charset w:val="CC"/>
    <w:family w:val="roman"/>
    <w:pitch w:val="variable"/>
    <w:sig w:usb0="00000287" w:usb1="00000000" w:usb2="00000000" w:usb3="00000000" w:csb0="0000009F" w:csb1="00000000"/>
  </w:font>
  <w:font w:name="Mangal">
    <w:panose1 w:val="00000400000000000000"/>
    <w:charset w:val="00"/>
    <w:family w:val="roman"/>
    <w:pitch w:val="variable"/>
    <w:sig w:usb0="00008003" w:usb1="00000000" w:usb2="00000000" w:usb3="00000000" w:csb0="00000001" w:csb1="00000000"/>
  </w:font>
  <w:font w:name="Lucida Sans Unicode">
    <w:panose1 w:val="020B0602030504020204"/>
    <w:charset w:val="CC"/>
    <w:family w:val="swiss"/>
    <w:pitch w:val="variable"/>
    <w:sig w:usb0="80000AFF" w:usb1="0000396B" w:usb2="00000000" w:usb3="00000000" w:csb0="000000BF" w:csb1="00000000"/>
  </w:font>
  <w:font w:name="MetaMediumCyrLF-Roman">
    <w:charset w:val="00"/>
    <w:family w:val="auto"/>
    <w:pitch w:val="default"/>
  </w:font>
  <w:font w:name="Verdana">
    <w:panose1 w:val="020B0604030504040204"/>
    <w:charset w:val="CC"/>
    <w:family w:val="swiss"/>
    <w:pitch w:val="variable"/>
    <w:sig w:usb0="A00006FF" w:usb1="4000205B" w:usb2="00000010" w:usb3="00000000" w:csb0="0000019F" w:csb1="00000000"/>
  </w:font>
  <w:font w:name="Liberation Serif">
    <w:altName w:val="Times New Roman"/>
    <w:charset w:val="00"/>
    <w:family w:val="auto"/>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750693396"/>
      <w:docPartObj>
        <w:docPartGallery w:val="Page Numbers (Bottom of Page)"/>
        <w:docPartUnique/>
      </w:docPartObj>
    </w:sdtPr>
    <w:sdtEndPr/>
    <w:sdtContent>
      <w:p w14:paraId="2D01ADBF" w14:textId="77777777" w:rsidR="005D11C4" w:rsidRDefault="009B1A1C">
        <w:pPr>
          <w:pStyle w:val="a8"/>
          <w:jc w:val="right"/>
        </w:pPr>
        <w:r>
          <w:fldChar w:fldCharType="begin"/>
        </w:r>
        <w:r>
          <w:instrText>PAGE</w:instrText>
        </w:r>
        <w:r>
          <w:fldChar w:fldCharType="separate"/>
        </w:r>
        <w:r>
          <w:t>2</w:t>
        </w:r>
        <w:r>
          <w:fldChar w:fldCharType="end"/>
        </w:r>
      </w:p>
    </w:sdtContent>
  </w:sdt>
  <w:p w14:paraId="3473518D" w14:textId="77777777" w:rsidR="005D11C4" w:rsidRDefault="005D11C4">
    <w:pPr>
      <w:pStyle w:val="LO-normal"/>
      <w:tabs>
        <w:tab w:val="center" w:pos="4677"/>
        <w:tab w:val="right" w:pos="9355"/>
      </w:tabs>
      <w:rPr>
        <w:rFonts w:ascii="Times New Roman" w:hAnsi="Times New Roman"/>
        <w:color w:val="00000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275C2928" w14:textId="77777777" w:rsidR="00FA69BC" w:rsidRDefault="00FA69BC">
      <w:r>
        <w:separator/>
      </w:r>
    </w:p>
  </w:footnote>
  <w:footnote w:type="continuationSeparator" w:id="0">
    <w:p w14:paraId="450C5E0A" w14:textId="77777777" w:rsidR="00FA69BC" w:rsidRDefault="00FA69BC">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63E516C8"/>
    <w:multiLevelType w:val="hybridMultilevel"/>
    <w:tmpl w:val="51AA464C"/>
    <w:lvl w:ilvl="0" w:tplc="60F61426">
      <w:start w:val="1"/>
      <w:numFmt w:val="none"/>
      <w:suff w:val="nothing"/>
      <w:lvlText w:val=""/>
      <w:lvlJc w:val="left"/>
      <w:pPr>
        <w:ind w:left="0" w:firstLine="0"/>
      </w:pPr>
    </w:lvl>
    <w:lvl w:ilvl="1" w:tplc="3DB821CC">
      <w:start w:val="1"/>
      <w:numFmt w:val="decimal"/>
      <w:pStyle w:val="2"/>
      <w:lvlText w:val=".%2"/>
      <w:lvlJc w:val="left"/>
      <w:pPr>
        <w:tabs>
          <w:tab w:val="num" w:pos="435"/>
        </w:tabs>
        <w:ind w:left="435" w:hanging="435"/>
      </w:pPr>
    </w:lvl>
    <w:lvl w:ilvl="2" w:tplc="D01A29DC">
      <w:start w:val="1"/>
      <w:numFmt w:val="none"/>
      <w:suff w:val="nothing"/>
      <w:lvlText w:val=""/>
      <w:lvlJc w:val="left"/>
      <w:pPr>
        <w:ind w:left="0" w:firstLine="0"/>
      </w:pPr>
    </w:lvl>
    <w:lvl w:ilvl="3" w:tplc="2E8E74FC">
      <w:start w:val="1"/>
      <w:numFmt w:val="none"/>
      <w:suff w:val="nothing"/>
      <w:lvlText w:val=""/>
      <w:lvlJc w:val="left"/>
      <w:pPr>
        <w:ind w:left="0" w:firstLine="0"/>
      </w:pPr>
    </w:lvl>
    <w:lvl w:ilvl="4" w:tplc="72E8CA1A">
      <w:start w:val="1"/>
      <w:numFmt w:val="none"/>
      <w:suff w:val="nothing"/>
      <w:lvlText w:val=""/>
      <w:lvlJc w:val="left"/>
      <w:pPr>
        <w:ind w:left="0" w:firstLine="0"/>
      </w:pPr>
    </w:lvl>
    <w:lvl w:ilvl="5" w:tplc="FD182D8C">
      <w:start w:val="1"/>
      <w:numFmt w:val="none"/>
      <w:suff w:val="nothing"/>
      <w:lvlText w:val=""/>
      <w:lvlJc w:val="left"/>
      <w:pPr>
        <w:ind w:left="0" w:firstLine="0"/>
      </w:pPr>
    </w:lvl>
    <w:lvl w:ilvl="6" w:tplc="9C5E5270">
      <w:start w:val="1"/>
      <w:numFmt w:val="none"/>
      <w:suff w:val="nothing"/>
      <w:lvlText w:val=""/>
      <w:lvlJc w:val="left"/>
      <w:pPr>
        <w:ind w:left="0" w:firstLine="0"/>
      </w:pPr>
    </w:lvl>
    <w:lvl w:ilvl="7" w:tplc="F9CE0FD2">
      <w:start w:val="1"/>
      <w:numFmt w:val="none"/>
      <w:suff w:val="nothing"/>
      <w:lvlText w:val=""/>
      <w:lvlJc w:val="left"/>
      <w:pPr>
        <w:ind w:left="0" w:firstLine="0"/>
      </w:pPr>
    </w:lvl>
    <w:lvl w:ilvl="8" w:tplc="6AC43A40">
      <w:start w:val="1"/>
      <w:numFmt w:val="none"/>
      <w:suff w:val="nothing"/>
      <w:lvlText w:val=""/>
      <w:lvlJc w:val="left"/>
      <w:pPr>
        <w:ind w:left="0" w:firstLine="0"/>
      </w:pPr>
    </w:lvl>
  </w:abstractNum>
  <w:num w:numId="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defaultTabStop w:val="708"/>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D11C4"/>
    <w:rsid w:val="00160913"/>
    <w:rsid w:val="001773D0"/>
    <w:rsid w:val="002B56FA"/>
    <w:rsid w:val="003B4C8C"/>
    <w:rsid w:val="00442549"/>
    <w:rsid w:val="00477C8A"/>
    <w:rsid w:val="005241CC"/>
    <w:rsid w:val="00555F8D"/>
    <w:rsid w:val="005D11C4"/>
    <w:rsid w:val="005E737D"/>
    <w:rsid w:val="006F1C2E"/>
    <w:rsid w:val="00717DE1"/>
    <w:rsid w:val="0078329C"/>
    <w:rsid w:val="009B1A1C"/>
    <w:rsid w:val="009D4EAC"/>
    <w:rsid w:val="00A04552"/>
    <w:rsid w:val="00A31632"/>
    <w:rsid w:val="00C558AF"/>
    <w:rsid w:val="00CD298A"/>
    <w:rsid w:val="00CD7425"/>
    <w:rsid w:val="00D8500C"/>
    <w:rsid w:val="00F36BFE"/>
    <w:rsid w:val="00FA69BC"/>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12833BA"/>
  <w15:docId w15:val="{BC01C36C-F460-4806-AD1A-43E43198C8E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ru-RU" w:eastAsia="ru-RU" w:bidi="ar-SA"/>
      </w:rPr>
    </w:rPrDefault>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a">
    <w:name w:val="Normal"/>
    <w:qFormat/>
    <w:rPr>
      <w:lang w:eastAsia="ar-SA"/>
    </w:rPr>
  </w:style>
  <w:style w:type="paragraph" w:styleId="1">
    <w:name w:val="heading 1"/>
    <w:basedOn w:val="a"/>
    <w:next w:val="a"/>
    <w:link w:val="10"/>
    <w:qFormat/>
    <w:pPr>
      <w:keepNext/>
      <w:jc w:val="center"/>
      <w:outlineLvl w:val="0"/>
    </w:pPr>
    <w:rPr>
      <w:b/>
      <w:sz w:val="24"/>
    </w:rPr>
  </w:style>
  <w:style w:type="paragraph" w:styleId="2">
    <w:name w:val="heading 2"/>
    <w:basedOn w:val="a"/>
    <w:next w:val="a"/>
    <w:link w:val="20"/>
    <w:qFormat/>
    <w:pPr>
      <w:keepNext/>
      <w:widowControl w:val="0"/>
      <w:numPr>
        <w:ilvl w:val="1"/>
        <w:numId w:val="1"/>
      </w:numPr>
      <w:jc w:val="both"/>
      <w:outlineLvl w:val="1"/>
    </w:pPr>
    <w:rPr>
      <w:b/>
      <w:color w:val="000000"/>
      <w:sz w:val="28"/>
    </w:rPr>
  </w:style>
  <w:style w:type="paragraph" w:styleId="3">
    <w:name w:val="heading 3"/>
    <w:basedOn w:val="a"/>
    <w:next w:val="a"/>
    <w:link w:val="30"/>
    <w:uiPriority w:val="9"/>
    <w:unhideWhenUsed/>
    <w:qFormat/>
    <w:pPr>
      <w:keepNext/>
      <w:keepLines/>
      <w:spacing w:before="320" w:after="200"/>
      <w:outlineLvl w:val="2"/>
    </w:pPr>
    <w:rPr>
      <w:rFonts w:ascii="Arial" w:eastAsia="Arial" w:hAnsi="Arial" w:cs="Arial"/>
      <w:sz w:val="30"/>
      <w:szCs w:val="30"/>
    </w:rPr>
  </w:style>
  <w:style w:type="paragraph" w:styleId="4">
    <w:name w:val="heading 4"/>
    <w:basedOn w:val="a"/>
    <w:next w:val="a"/>
    <w:link w:val="40"/>
    <w:uiPriority w:val="9"/>
    <w:unhideWhenUsed/>
    <w:qFormat/>
    <w:pPr>
      <w:keepNext/>
      <w:keepLines/>
      <w:spacing w:before="320" w:after="200"/>
      <w:outlineLvl w:val="3"/>
    </w:pPr>
    <w:rPr>
      <w:rFonts w:ascii="Arial" w:eastAsia="Arial" w:hAnsi="Arial" w:cs="Arial"/>
      <w:b/>
      <w:bCs/>
      <w:sz w:val="26"/>
      <w:szCs w:val="26"/>
    </w:rPr>
  </w:style>
  <w:style w:type="paragraph" w:styleId="5">
    <w:name w:val="heading 5"/>
    <w:basedOn w:val="a"/>
    <w:next w:val="a"/>
    <w:link w:val="50"/>
    <w:uiPriority w:val="9"/>
    <w:unhideWhenUsed/>
    <w:qFormat/>
    <w:pPr>
      <w:keepNext/>
      <w:keepLines/>
      <w:spacing w:before="320" w:after="200"/>
      <w:outlineLvl w:val="4"/>
    </w:pPr>
    <w:rPr>
      <w:rFonts w:ascii="Arial" w:eastAsia="Arial" w:hAnsi="Arial" w:cs="Arial"/>
      <w:b/>
      <w:bCs/>
      <w:sz w:val="24"/>
      <w:szCs w:val="24"/>
    </w:rPr>
  </w:style>
  <w:style w:type="paragraph" w:styleId="6">
    <w:name w:val="heading 6"/>
    <w:basedOn w:val="a"/>
    <w:next w:val="a"/>
    <w:link w:val="60"/>
    <w:uiPriority w:val="9"/>
    <w:unhideWhenUsed/>
    <w:qFormat/>
    <w:pPr>
      <w:keepNext/>
      <w:keepLines/>
      <w:spacing w:before="320" w:after="200"/>
      <w:outlineLvl w:val="5"/>
    </w:pPr>
    <w:rPr>
      <w:rFonts w:ascii="Arial" w:eastAsia="Arial" w:hAnsi="Arial" w:cs="Arial"/>
      <w:b/>
      <w:bCs/>
      <w:sz w:val="22"/>
      <w:szCs w:val="22"/>
    </w:rPr>
  </w:style>
  <w:style w:type="paragraph" w:styleId="7">
    <w:name w:val="heading 7"/>
    <w:basedOn w:val="a"/>
    <w:next w:val="a"/>
    <w:link w:val="70"/>
    <w:uiPriority w:val="9"/>
    <w:unhideWhenUsed/>
    <w:qFormat/>
    <w:pPr>
      <w:keepNext/>
      <w:keepLines/>
      <w:spacing w:before="320" w:after="200"/>
      <w:outlineLvl w:val="6"/>
    </w:pPr>
    <w:rPr>
      <w:rFonts w:ascii="Arial" w:eastAsia="Arial" w:hAnsi="Arial" w:cs="Arial"/>
      <w:b/>
      <w:bCs/>
      <w:i/>
      <w:iCs/>
      <w:sz w:val="22"/>
      <w:szCs w:val="22"/>
    </w:rPr>
  </w:style>
  <w:style w:type="paragraph" w:styleId="8">
    <w:name w:val="heading 8"/>
    <w:basedOn w:val="a"/>
    <w:next w:val="a"/>
    <w:link w:val="80"/>
    <w:uiPriority w:val="9"/>
    <w:unhideWhenUsed/>
    <w:qFormat/>
    <w:pPr>
      <w:keepNext/>
      <w:keepLines/>
      <w:spacing w:before="320" w:after="200"/>
      <w:outlineLvl w:val="7"/>
    </w:pPr>
    <w:rPr>
      <w:rFonts w:ascii="Arial" w:eastAsia="Arial" w:hAnsi="Arial" w:cs="Arial"/>
      <w:i/>
      <w:iCs/>
      <w:sz w:val="22"/>
      <w:szCs w:val="22"/>
    </w:rPr>
  </w:style>
  <w:style w:type="paragraph" w:styleId="9">
    <w:name w:val="heading 9"/>
    <w:basedOn w:val="a"/>
    <w:next w:val="a"/>
    <w:link w:val="90"/>
    <w:uiPriority w:val="9"/>
    <w:unhideWhenUsed/>
    <w:qFormat/>
    <w:pPr>
      <w:keepNext/>
      <w:keepLines/>
      <w:spacing w:before="320" w:after="200"/>
      <w:outlineLvl w:val="8"/>
    </w:pPr>
    <w:rPr>
      <w:rFonts w:ascii="Arial" w:eastAsia="Arial" w:hAnsi="Arial" w:cs="Arial"/>
      <w:i/>
      <w:iCs/>
      <w:sz w:val="21"/>
      <w:szCs w:val="21"/>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character" w:customStyle="1" w:styleId="Heading1Char">
    <w:name w:val="Heading 1 Char"/>
    <w:basedOn w:val="a0"/>
    <w:uiPriority w:val="9"/>
    <w:rPr>
      <w:rFonts w:ascii="Arial" w:eastAsia="Arial" w:hAnsi="Arial" w:cs="Arial"/>
      <w:sz w:val="40"/>
      <w:szCs w:val="40"/>
    </w:rPr>
  </w:style>
  <w:style w:type="character" w:customStyle="1" w:styleId="20">
    <w:name w:val="Заголовок 2 Знак"/>
    <w:basedOn w:val="a0"/>
    <w:link w:val="2"/>
    <w:uiPriority w:val="9"/>
    <w:rPr>
      <w:rFonts w:ascii="Arial" w:eastAsia="Arial" w:hAnsi="Arial" w:cs="Arial"/>
      <w:sz w:val="34"/>
    </w:rPr>
  </w:style>
  <w:style w:type="character" w:customStyle="1" w:styleId="30">
    <w:name w:val="Заголовок 3 Знак"/>
    <w:basedOn w:val="a0"/>
    <w:link w:val="3"/>
    <w:uiPriority w:val="9"/>
    <w:rPr>
      <w:rFonts w:ascii="Arial" w:eastAsia="Arial" w:hAnsi="Arial" w:cs="Arial"/>
      <w:sz w:val="30"/>
      <w:szCs w:val="30"/>
    </w:rPr>
  </w:style>
  <w:style w:type="character" w:customStyle="1" w:styleId="40">
    <w:name w:val="Заголовок 4 Знак"/>
    <w:basedOn w:val="a0"/>
    <w:link w:val="4"/>
    <w:uiPriority w:val="9"/>
    <w:rPr>
      <w:rFonts w:ascii="Arial" w:eastAsia="Arial" w:hAnsi="Arial" w:cs="Arial"/>
      <w:b/>
      <w:bCs/>
      <w:sz w:val="26"/>
      <w:szCs w:val="26"/>
    </w:rPr>
  </w:style>
  <w:style w:type="character" w:customStyle="1" w:styleId="50">
    <w:name w:val="Заголовок 5 Знак"/>
    <w:basedOn w:val="a0"/>
    <w:link w:val="5"/>
    <w:uiPriority w:val="9"/>
    <w:rPr>
      <w:rFonts w:ascii="Arial" w:eastAsia="Arial" w:hAnsi="Arial" w:cs="Arial"/>
      <w:b/>
      <w:bCs/>
      <w:sz w:val="24"/>
      <w:szCs w:val="24"/>
    </w:rPr>
  </w:style>
  <w:style w:type="character" w:customStyle="1" w:styleId="60">
    <w:name w:val="Заголовок 6 Знак"/>
    <w:basedOn w:val="a0"/>
    <w:link w:val="6"/>
    <w:uiPriority w:val="9"/>
    <w:rPr>
      <w:rFonts w:ascii="Arial" w:eastAsia="Arial" w:hAnsi="Arial" w:cs="Arial"/>
      <w:b/>
      <w:bCs/>
      <w:sz w:val="22"/>
      <w:szCs w:val="22"/>
    </w:rPr>
  </w:style>
  <w:style w:type="character" w:customStyle="1" w:styleId="70">
    <w:name w:val="Заголовок 7 Знак"/>
    <w:basedOn w:val="a0"/>
    <w:link w:val="7"/>
    <w:uiPriority w:val="9"/>
    <w:rPr>
      <w:rFonts w:ascii="Arial" w:eastAsia="Arial" w:hAnsi="Arial" w:cs="Arial"/>
      <w:b/>
      <w:bCs/>
      <w:i/>
      <w:iCs/>
      <w:sz w:val="22"/>
      <w:szCs w:val="22"/>
    </w:rPr>
  </w:style>
  <w:style w:type="character" w:customStyle="1" w:styleId="80">
    <w:name w:val="Заголовок 8 Знак"/>
    <w:basedOn w:val="a0"/>
    <w:link w:val="8"/>
    <w:uiPriority w:val="9"/>
    <w:rPr>
      <w:rFonts w:ascii="Arial" w:eastAsia="Arial" w:hAnsi="Arial" w:cs="Arial"/>
      <w:i/>
      <w:iCs/>
      <w:sz w:val="22"/>
      <w:szCs w:val="22"/>
    </w:rPr>
  </w:style>
  <w:style w:type="character" w:customStyle="1" w:styleId="90">
    <w:name w:val="Заголовок 9 Знак"/>
    <w:basedOn w:val="a0"/>
    <w:link w:val="9"/>
    <w:uiPriority w:val="9"/>
    <w:rPr>
      <w:rFonts w:ascii="Arial" w:eastAsia="Arial" w:hAnsi="Arial" w:cs="Arial"/>
      <w:i/>
      <w:iCs/>
      <w:sz w:val="21"/>
      <w:szCs w:val="21"/>
    </w:rPr>
  </w:style>
  <w:style w:type="character" w:customStyle="1" w:styleId="11">
    <w:name w:val="Заголовок Знак1"/>
    <w:basedOn w:val="a0"/>
    <w:link w:val="a3"/>
    <w:uiPriority w:val="10"/>
    <w:rPr>
      <w:sz w:val="48"/>
      <w:szCs w:val="48"/>
    </w:rPr>
  </w:style>
  <w:style w:type="character" w:customStyle="1" w:styleId="12">
    <w:name w:val="Подзаголовок Знак1"/>
    <w:basedOn w:val="a0"/>
    <w:link w:val="a4"/>
    <w:uiPriority w:val="11"/>
    <w:rPr>
      <w:sz w:val="24"/>
      <w:szCs w:val="24"/>
    </w:rPr>
  </w:style>
  <w:style w:type="paragraph" w:styleId="21">
    <w:name w:val="Quote"/>
    <w:basedOn w:val="a"/>
    <w:next w:val="a"/>
    <w:link w:val="22"/>
    <w:uiPriority w:val="29"/>
    <w:qFormat/>
    <w:pPr>
      <w:ind w:left="720" w:right="720"/>
    </w:pPr>
    <w:rPr>
      <w:i/>
    </w:rPr>
  </w:style>
  <w:style w:type="character" w:customStyle="1" w:styleId="22">
    <w:name w:val="Цитата 2 Знак"/>
    <w:link w:val="21"/>
    <w:uiPriority w:val="29"/>
    <w:rPr>
      <w:i/>
    </w:rPr>
  </w:style>
  <w:style w:type="paragraph" w:styleId="a5">
    <w:name w:val="Intense Quote"/>
    <w:basedOn w:val="a"/>
    <w:next w:val="a"/>
    <w:link w:val="a6"/>
    <w:uiPriority w:val="30"/>
    <w:qFormat/>
    <w:pPr>
      <w:pBdr>
        <w:top w:val="single" w:sz="4" w:space="5" w:color="FFFFFF"/>
        <w:left w:val="single" w:sz="4" w:space="10" w:color="FFFFFF"/>
        <w:bottom w:val="single" w:sz="4" w:space="5" w:color="FFFFFF"/>
        <w:right w:val="single" w:sz="4" w:space="10" w:color="FFFFFF"/>
      </w:pBdr>
      <w:shd w:val="clear" w:color="auto" w:fill="F2F2F2"/>
      <w:ind w:left="720" w:right="720"/>
    </w:pPr>
    <w:rPr>
      <w:i/>
    </w:rPr>
  </w:style>
  <w:style w:type="character" w:customStyle="1" w:styleId="a6">
    <w:name w:val="Выделенная цитата Знак"/>
    <w:link w:val="a5"/>
    <w:uiPriority w:val="30"/>
    <w:rPr>
      <w:i/>
    </w:rPr>
  </w:style>
  <w:style w:type="character" w:customStyle="1" w:styleId="13">
    <w:name w:val="Верхний колонтитул Знак1"/>
    <w:basedOn w:val="a0"/>
    <w:link w:val="a7"/>
    <w:uiPriority w:val="99"/>
  </w:style>
  <w:style w:type="character" w:customStyle="1" w:styleId="14">
    <w:name w:val="Нижний колонтитул Знак1"/>
    <w:basedOn w:val="a0"/>
    <w:link w:val="a8"/>
    <w:uiPriority w:val="99"/>
  </w:style>
  <w:style w:type="character" w:customStyle="1" w:styleId="a9">
    <w:name w:val="Название объекта Знак"/>
    <w:basedOn w:val="a0"/>
    <w:link w:val="aa"/>
    <w:uiPriority w:val="35"/>
    <w:rPr>
      <w:b/>
      <w:bCs/>
      <w:color w:val="4F81BD" w:themeColor="accent1"/>
      <w:sz w:val="18"/>
      <w:szCs w:val="18"/>
    </w:rPr>
  </w:style>
  <w:style w:type="table" w:styleId="ab">
    <w:name w:val="Table Grid"/>
    <w:basedOn w:val="a1"/>
    <w:uiPriority w:val="59"/>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Light">
    <w:name w:val="Table Grid Light"/>
    <w:basedOn w:val="a1"/>
    <w:uiPriority w:val="59"/>
    <w:tblPr>
      <w:tblBorders>
        <w:top w:val="single" w:sz="4" w:space="0" w:color="AFAFAF" w:themeColor="text1" w:themeTint="50"/>
        <w:left w:val="single" w:sz="4" w:space="0" w:color="AFAFAF" w:themeColor="text1" w:themeTint="50"/>
        <w:bottom w:val="single" w:sz="4" w:space="0" w:color="AFAFAF" w:themeColor="text1" w:themeTint="50"/>
        <w:right w:val="single" w:sz="4" w:space="0" w:color="AFAFAF" w:themeColor="text1" w:themeTint="50"/>
        <w:insideH w:val="single" w:sz="4" w:space="0" w:color="AFAFAF" w:themeColor="text1" w:themeTint="50"/>
        <w:insideV w:val="single" w:sz="4" w:space="0" w:color="AFAFAF" w:themeColor="text1" w:themeTint="50"/>
      </w:tblBorders>
    </w:tblPr>
  </w:style>
  <w:style w:type="table" w:styleId="15">
    <w:name w:val="Plain Table 1"/>
    <w:basedOn w:val="a1"/>
    <w:uiPriority w:val="59"/>
    <w:tblPr>
      <w:tblBorders>
        <w:top w:val="single" w:sz="4" w:space="0" w:color="AFAFAF" w:themeColor="text1" w:themeTint="50"/>
        <w:left w:val="single" w:sz="4" w:space="0" w:color="AFAFAF" w:themeColor="text1" w:themeTint="50"/>
        <w:bottom w:val="single" w:sz="4" w:space="0" w:color="AFAFAF" w:themeColor="text1" w:themeTint="50"/>
        <w:right w:val="single" w:sz="4" w:space="0" w:color="AFAFAF" w:themeColor="text1" w:themeTint="50"/>
        <w:insideH w:val="single" w:sz="4" w:space="0" w:color="AFAFAF" w:themeColor="text1" w:themeTint="50"/>
        <w:insideV w:val="single" w:sz="4" w:space="0" w:color="AFAFAF" w:themeColor="text1" w:themeTint="50"/>
      </w:tblBorders>
    </w:tblPr>
    <w:tblStylePr w:type="firstRow">
      <w:rPr>
        <w:rFonts w:ascii="Arial" w:hAnsi="Arial"/>
        <w:b/>
        <w:color w:val="404040"/>
        <w:sz w:val="22"/>
      </w:rPr>
    </w:tblStylePr>
    <w:tblStylePr w:type="lastRow">
      <w:rPr>
        <w:rFonts w:ascii="Arial" w:hAnsi="Arial"/>
        <w:b/>
        <w:color w:val="404040"/>
        <w:sz w:val="22"/>
      </w:rPr>
    </w:tblStylePr>
    <w:tblStylePr w:type="firstCol">
      <w:rPr>
        <w:rFonts w:ascii="Arial" w:hAnsi="Arial"/>
        <w:b/>
        <w:color w:val="404040"/>
        <w:sz w:val="22"/>
      </w:rPr>
    </w:tblStylePr>
    <w:tblStylePr w:type="lastCol">
      <w:rPr>
        <w:rFonts w:ascii="Arial" w:hAnsi="Arial"/>
        <w:b/>
        <w:color w:val="404040"/>
        <w:sz w:val="22"/>
      </w:rPr>
    </w:tblStylePr>
    <w:tblStylePr w:type="band1Vert">
      <w:tblPr/>
      <w:tcPr>
        <w:shd w:val="clear" w:color="F2F2F2" w:themeColor="text1" w:themeTint="0D" w:fill="F2F2F2" w:themeFill="text1" w:themeFillTint="0D"/>
      </w:tcPr>
    </w:tblStylePr>
    <w:tblStylePr w:type="band1Horz">
      <w:tblPr/>
      <w:tcPr>
        <w:shd w:val="clear" w:color="F2F2F2" w:themeColor="text1" w:themeTint="0D" w:fill="F2F2F2" w:themeFill="text1" w:themeFillTint="0D"/>
      </w:tcPr>
    </w:tblStylePr>
  </w:style>
  <w:style w:type="table" w:styleId="23">
    <w:name w:val="Plain Table 2"/>
    <w:basedOn w:val="a1"/>
    <w:uiPriority w:val="59"/>
    <w:tblPr>
      <w:tblBorders>
        <w:top w:val="single" w:sz="4" w:space="0" w:color="000000" w:themeColor="text1"/>
        <w:left w:val="none" w:sz="4" w:space="0" w:color="000000" w:themeColor="text1"/>
        <w:bottom w:val="single" w:sz="4" w:space="0" w:color="000000" w:themeColor="text1"/>
        <w:right w:val="none" w:sz="4" w:space="0" w:color="000000" w:themeColor="text1"/>
      </w:tblBorders>
    </w:tblPr>
    <w:tblStylePr w:type="firstRow">
      <w:rPr>
        <w:rFonts w:ascii="Arial" w:hAnsi="Arial"/>
        <w:b/>
        <w:color w:val="404040"/>
        <w:sz w:val="22"/>
      </w:rPr>
      <w:tblPr/>
      <w:tcPr>
        <w:tcBorders>
          <w:top w:val="single" w:sz="4" w:space="0" w:color="000000" w:themeColor="text1"/>
          <w:bottom w:val="single" w:sz="4" w:space="0" w:color="000000" w:themeColor="text1"/>
        </w:tcBorders>
      </w:tcPr>
    </w:tblStylePr>
    <w:tblStylePr w:type="lastRow">
      <w:rPr>
        <w:rFonts w:ascii="Arial" w:hAnsi="Arial"/>
        <w:b/>
        <w:color w:val="404040"/>
        <w:sz w:val="22"/>
      </w:rPr>
    </w:tblStylePr>
    <w:tblStylePr w:type="firstCol">
      <w:rPr>
        <w:rFonts w:ascii="Arial" w:hAnsi="Arial"/>
        <w:b/>
        <w:color w:val="404040"/>
        <w:sz w:val="22"/>
      </w:rPr>
    </w:tblStylePr>
    <w:tblStylePr w:type="lastCol">
      <w:rPr>
        <w:rFonts w:ascii="Arial" w:hAnsi="Arial"/>
        <w:b/>
        <w:color w:val="404040"/>
        <w:sz w:val="22"/>
      </w:rPr>
    </w:tblStylePr>
    <w:tblStylePr w:type="band1Vert">
      <w:tblPr/>
      <w:tcPr>
        <w:tcBorders>
          <w:left w:val="single" w:sz="4" w:space="0" w:color="000000" w:themeColor="text1"/>
          <w:right w:val="single" w:sz="4" w:space="0" w:color="000000" w:themeColor="text1"/>
        </w:tcBorders>
      </w:tcPr>
    </w:tblStylePr>
    <w:tblStylePr w:type="band2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tcBorders>
      </w:tcPr>
    </w:tblStylePr>
  </w:style>
  <w:style w:type="table" w:styleId="31">
    <w:name w:val="Plain Table 3"/>
    <w:basedOn w:val="a1"/>
    <w:uiPriority w:val="99"/>
    <w:tblPr>
      <w:tblStyleRowBandSize w:val="1"/>
      <w:tblStyleColBandSize w:val="1"/>
    </w:tblPr>
    <w:tblStylePr w:type="firstRow">
      <w:rPr>
        <w:b/>
        <w:caps/>
        <w:color w:val="404040"/>
      </w:rPr>
      <w:tblPr/>
      <w:tcPr>
        <w:tcBorders>
          <w:top w:val="none" w:sz="4" w:space="0" w:color="000000"/>
          <w:left w:val="none" w:sz="4" w:space="0" w:color="000000"/>
          <w:bottom w:val="single" w:sz="4" w:space="0" w:color="404040"/>
          <w:right w:val="none" w:sz="4" w:space="0" w:color="000000"/>
        </w:tcBorders>
      </w:tcPr>
    </w:tblStylePr>
    <w:tblStylePr w:type="lastRow">
      <w:rPr>
        <w:b/>
        <w:caps/>
        <w:color w:val="404040"/>
      </w:rPr>
    </w:tblStylePr>
    <w:tblStylePr w:type="firstCol">
      <w:rPr>
        <w:b/>
        <w:caps/>
        <w:color w:val="404040"/>
      </w:rPr>
      <w:tblPr/>
      <w:tcPr>
        <w:tcBorders>
          <w:top w:val="none" w:sz="4" w:space="0" w:color="000000"/>
          <w:left w:val="none" w:sz="4" w:space="0" w:color="000000"/>
          <w:bottom w:val="none" w:sz="4" w:space="0" w:color="000000"/>
          <w:right w:val="single" w:sz="4" w:space="0" w:color="404040"/>
        </w:tcBorders>
      </w:tcPr>
    </w:tblStylePr>
    <w:tblStylePr w:type="lastCol">
      <w:rPr>
        <w:b/>
        <w:caps/>
        <w:color w:val="404040"/>
      </w:r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41">
    <w:name w:val="Plain Table 4"/>
    <w:basedOn w:val="a1"/>
    <w:uiPriority w:val="99"/>
    <w:tblPr>
      <w:tblStyleRowBandSize w:val="1"/>
      <w:tblStyleColBandSize w:val="1"/>
    </w:tblPr>
    <w:tblStylePr w:type="firstRow">
      <w:rPr>
        <w:b/>
        <w:color w:val="404040"/>
      </w:r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51">
    <w:name w:val="Plain Table 5"/>
    <w:basedOn w:val="a1"/>
    <w:uiPriority w:val="99"/>
    <w:tblPr>
      <w:tblStyleRowBandSize w:val="1"/>
      <w:tblStyleColBandSize w:val="1"/>
    </w:tblPr>
    <w:tblStylePr w:type="firstRow">
      <w:rPr>
        <w:i/>
        <w:color w:val="404040"/>
      </w:rPr>
      <w:tblPr/>
      <w:tcPr>
        <w:tcBorders>
          <w:left w:val="none" w:sz="4" w:space="0" w:color="000000"/>
          <w:bottom w:val="single" w:sz="4" w:space="0" w:color="404040"/>
          <w:right w:val="none" w:sz="4" w:space="0" w:color="000000"/>
        </w:tcBorders>
        <w:shd w:val="clear" w:color="FFFFFF" w:fill="auto"/>
      </w:tcPr>
    </w:tblStylePr>
    <w:tblStylePr w:type="lastRow">
      <w:rPr>
        <w:i/>
        <w:color w:val="404040"/>
      </w:rPr>
      <w:tblPr/>
      <w:tcPr>
        <w:tcBorders>
          <w:top w:val="single" w:sz="4" w:space="0" w:color="404040"/>
          <w:left w:val="none" w:sz="4" w:space="0" w:color="000000"/>
          <w:right w:val="none" w:sz="4" w:space="0" w:color="000000"/>
        </w:tcBorders>
        <w:shd w:val="clear" w:color="FFFFFF" w:fill="auto"/>
      </w:tcPr>
    </w:tblStylePr>
    <w:tblStylePr w:type="firstCol">
      <w:pPr>
        <w:jc w:val="right"/>
      </w:pPr>
      <w:rPr>
        <w:i/>
        <w:color w:val="404040"/>
      </w:rPr>
      <w:tblPr/>
      <w:tcPr>
        <w:tcBorders>
          <w:right w:val="single" w:sz="4" w:space="0" w:color="404040"/>
        </w:tcBorders>
        <w:shd w:val="clear" w:color="FFFFFF" w:fill="auto"/>
      </w:tcPr>
    </w:tblStylePr>
    <w:tblStylePr w:type="lastCol">
      <w:rPr>
        <w:i/>
        <w:color w:val="404040"/>
      </w:rPr>
      <w:tblPr/>
      <w:tcPr>
        <w:tcBorders>
          <w:left w:val="single" w:sz="4" w:space="0" w:color="404040"/>
        </w:tcBorders>
        <w:shd w:val="clear" w:color="FFFFFF" w:fill="auto"/>
      </w:tc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1">
    <w:name w:val="Grid Table 1 Light"/>
    <w:basedOn w:val="a1"/>
    <w:uiPriority w:val="99"/>
    <w:tblPr>
      <w:tblStyleRowBandSize w:val="1"/>
      <w:tblStyleColBandSize w:val="1"/>
      <w:tblBorders>
        <w:top w:val="single" w:sz="4" w:space="0" w:color="989898" w:themeColor="text1" w:themeTint="67"/>
        <w:left w:val="single" w:sz="4" w:space="0" w:color="989898" w:themeColor="text1" w:themeTint="67"/>
        <w:bottom w:val="single" w:sz="4" w:space="0" w:color="989898" w:themeColor="text1" w:themeTint="67"/>
        <w:right w:val="single" w:sz="4" w:space="0" w:color="989898" w:themeColor="text1" w:themeTint="67"/>
        <w:insideH w:val="single" w:sz="4" w:space="0" w:color="989898" w:themeColor="text1" w:themeTint="67"/>
        <w:insideV w:val="single" w:sz="4" w:space="0" w:color="989898" w:themeColor="text1" w:themeTint="67"/>
      </w:tblBorders>
    </w:tblPr>
    <w:tblStylePr w:type="firstRow">
      <w:rPr>
        <w:b/>
        <w:color w:val="404040"/>
      </w:rPr>
      <w:tblPr/>
      <w:tcPr>
        <w:tcBorders>
          <w:bottom w:val="single" w:sz="12" w:space="0" w:color="6A6A6A" w:themeColor="text1"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989898" w:themeColor="text1" w:themeTint="67"/>
          <w:left w:val="single" w:sz="4" w:space="0" w:color="989898" w:themeColor="text1" w:themeTint="67"/>
          <w:bottom w:val="single" w:sz="4" w:space="0" w:color="989898" w:themeColor="text1" w:themeTint="67"/>
          <w:right w:val="single" w:sz="4" w:space="0" w:color="989898" w:themeColor="text1" w:themeTint="67"/>
        </w:tcBorders>
      </w:tcPr>
    </w:tblStylePr>
  </w:style>
  <w:style w:type="table" w:customStyle="1" w:styleId="GridTable1Light-Accent1">
    <w:name w:val="Grid Table 1 Light - Accent 1"/>
    <w:basedOn w:val="a1"/>
    <w:uiPriority w:val="99"/>
    <w:tblPr>
      <w:tblStyleRowBandSize w:val="1"/>
      <w:tblStyleColBandSize w:val="1"/>
      <w:tbl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insideH w:val="single" w:sz="4" w:space="0" w:color="B7CBE4" w:themeColor="accent1" w:themeTint="67"/>
        <w:insideV w:val="single" w:sz="4" w:space="0" w:color="B7CBE4" w:themeColor="accent1" w:themeTint="67"/>
      </w:tblBorders>
    </w:tblPr>
    <w:tblStylePr w:type="firstRow">
      <w:rPr>
        <w:b/>
        <w:color w:val="404040"/>
      </w:rPr>
      <w:tblPr/>
      <w:tcPr>
        <w:tcBorders>
          <w:bottom w:val="single" w:sz="12" w:space="0" w:color="97B4D8" w:themeColor="accent1"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tcBorders>
      </w:tcPr>
    </w:tblStylePr>
  </w:style>
  <w:style w:type="table" w:customStyle="1" w:styleId="GridTable1Light-Accent2">
    <w:name w:val="Grid Table 1 Light - Accent 2"/>
    <w:basedOn w:val="a1"/>
    <w:uiPriority w:val="99"/>
    <w:tblPr>
      <w:tblStyleRowBandSize w:val="1"/>
      <w:tblStyleColBandSize w:val="1"/>
      <w:tbl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insideH w:val="single" w:sz="4" w:space="0" w:color="E5B7B6" w:themeColor="accent2" w:themeTint="67"/>
        <w:insideV w:val="single" w:sz="4" w:space="0" w:color="E5B7B6" w:themeColor="accent2" w:themeTint="67"/>
      </w:tblBorders>
    </w:tblPr>
    <w:tblStylePr w:type="firstRow">
      <w:rPr>
        <w:b/>
        <w:color w:val="404040"/>
      </w:rPr>
      <w:tblPr/>
      <w:tcPr>
        <w:tcBorders>
          <w:bottom w:val="single" w:sz="12" w:space="0" w:color="DA9896" w:themeColor="accent2"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tcBorders>
      </w:tcPr>
    </w:tblStylePr>
  </w:style>
  <w:style w:type="table" w:customStyle="1" w:styleId="GridTable1Light-Accent3">
    <w:name w:val="Grid Table 1 Light - Accent 3"/>
    <w:basedOn w:val="a1"/>
    <w:uiPriority w:val="99"/>
    <w:tblPr>
      <w:tblStyleRowBandSize w:val="1"/>
      <w:tblStyleColBandSize w:val="1"/>
      <w:tbl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insideH w:val="single" w:sz="4" w:space="0" w:color="D6E3BB" w:themeColor="accent3" w:themeTint="67"/>
        <w:insideV w:val="single" w:sz="4" w:space="0" w:color="D6E3BB" w:themeColor="accent3" w:themeTint="67"/>
      </w:tblBorders>
    </w:tblPr>
    <w:tblStylePr w:type="firstRow">
      <w:rPr>
        <w:b/>
        <w:color w:val="404040"/>
      </w:rPr>
      <w:tblPr/>
      <w:tcPr>
        <w:tcBorders>
          <w:bottom w:val="single" w:sz="12" w:space="0" w:color="C4D79D" w:themeColor="accent3"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tcBorders>
      </w:tcPr>
    </w:tblStylePr>
  </w:style>
  <w:style w:type="table" w:customStyle="1" w:styleId="GridTable1Light-Accent4">
    <w:name w:val="Grid Table 1 Light - Accent 4"/>
    <w:basedOn w:val="a1"/>
    <w:uiPriority w:val="99"/>
    <w:tblPr>
      <w:tblStyleRowBandSize w:val="1"/>
      <w:tblStyleColBandSize w:val="1"/>
      <w:tbl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insideH w:val="single" w:sz="4" w:space="0" w:color="CBC0D9" w:themeColor="accent4" w:themeTint="67"/>
        <w:insideV w:val="single" w:sz="4" w:space="0" w:color="CBC0D9" w:themeColor="accent4" w:themeTint="67"/>
      </w:tblBorders>
    </w:tblPr>
    <w:tblStylePr w:type="firstRow">
      <w:rPr>
        <w:b/>
        <w:color w:val="404040"/>
      </w:rPr>
      <w:tblPr/>
      <w:tcPr>
        <w:tcBorders>
          <w:bottom w:val="single" w:sz="12" w:space="0" w:color="B4A4C8" w:themeColor="accent4"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tcBorders>
      </w:tcPr>
    </w:tblStylePr>
  </w:style>
  <w:style w:type="table" w:customStyle="1" w:styleId="GridTable1Light-Accent5">
    <w:name w:val="Grid Table 1 Light - Accent 5"/>
    <w:basedOn w:val="a1"/>
    <w:uiPriority w:val="99"/>
    <w:tblPr>
      <w:tblStyleRowBandSize w:val="1"/>
      <w:tblStyleColBandSize w:val="1"/>
      <w:tbl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insideH w:val="single" w:sz="4" w:space="0" w:color="B6DDE8" w:themeColor="accent5" w:themeTint="67"/>
        <w:insideV w:val="single" w:sz="4" w:space="0" w:color="B6DDE8" w:themeColor="accent5" w:themeTint="67"/>
      </w:tblBorders>
    </w:tblPr>
    <w:tblStylePr w:type="firstRow">
      <w:rPr>
        <w:b/>
        <w:color w:val="404040"/>
      </w:rPr>
      <w:tblPr/>
      <w:tcPr>
        <w:tcBorders>
          <w:bottom w:val="single" w:sz="12" w:space="0" w:color="95CEDD" w:themeColor="accent5"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tcBorders>
      </w:tcPr>
    </w:tblStylePr>
  </w:style>
  <w:style w:type="table" w:customStyle="1" w:styleId="GridTable1Light-Accent6">
    <w:name w:val="Grid Table 1 Light - Accent 6"/>
    <w:basedOn w:val="a1"/>
    <w:uiPriority w:val="99"/>
    <w:tblPr>
      <w:tblStyleRowBandSize w:val="1"/>
      <w:tblStyleColBandSize w:val="1"/>
      <w:tbl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insideH w:val="single" w:sz="4" w:space="0" w:color="FBD4B4" w:themeColor="accent6" w:themeTint="67"/>
        <w:insideV w:val="single" w:sz="4" w:space="0" w:color="FBD4B4" w:themeColor="accent6" w:themeTint="67"/>
      </w:tblBorders>
    </w:tblPr>
    <w:tblStylePr w:type="firstRow">
      <w:rPr>
        <w:b/>
        <w:color w:val="404040"/>
      </w:rPr>
      <w:tblPr/>
      <w:tcPr>
        <w:tcBorders>
          <w:bottom w:val="single" w:sz="12" w:space="0" w:color="FAC192" w:themeColor="accent6"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tcBorders>
      </w:tcPr>
    </w:tblStylePr>
  </w:style>
  <w:style w:type="table" w:styleId="-2">
    <w:name w:val="Grid Table 2"/>
    <w:basedOn w:val="a1"/>
    <w:uiPriority w:val="99"/>
    <w:tblPr>
      <w:tblStyleRowBandSize w:val="1"/>
      <w:tblStyleColBandSize w:val="1"/>
      <w:tblBorders>
        <w:bottom w:val="single" w:sz="4" w:space="0" w:color="6A6A6A" w:themeColor="text1" w:themeTint="95"/>
        <w:insideH w:val="single" w:sz="4" w:space="0" w:color="6A6A6A" w:themeColor="text1" w:themeTint="95"/>
        <w:insideV w:val="single" w:sz="4" w:space="0" w:color="6A6A6A" w:themeColor="text1" w:themeTint="95"/>
      </w:tblBorders>
    </w:tblPr>
    <w:tblStylePr w:type="firstRow">
      <w:rPr>
        <w:b/>
        <w:color w:val="404040"/>
      </w:rPr>
      <w:tblPr/>
      <w:tcPr>
        <w:tcBorders>
          <w:top w:val="none" w:sz="4" w:space="0" w:color="000000"/>
          <w:left w:val="none" w:sz="4" w:space="0" w:color="000000"/>
          <w:bottom w:val="single" w:sz="12" w:space="0" w:color="6A6A6A" w:themeColor="text1" w:themeTint="95"/>
          <w:right w:val="none" w:sz="4" w:space="0" w:color="000000"/>
        </w:tcBorders>
        <w:shd w:val="clear" w:color="FFFFFF" w:fill="auto"/>
      </w:tcPr>
    </w:tblStylePr>
    <w:tblStylePr w:type="lastRow">
      <w:rPr>
        <w:b/>
        <w:color w:val="404040"/>
      </w:rPr>
      <w:tblPr/>
      <w:tcPr>
        <w:tcBorders>
          <w:top w:val="single" w:sz="4" w:space="0" w:color="6A6A6A" w:themeColor="text1" w:themeTint="95"/>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2-Accent1">
    <w:name w:val="Grid Table 2 - Accent 1"/>
    <w:basedOn w:val="a1"/>
    <w:uiPriority w:val="99"/>
    <w:tblPr>
      <w:tblStyleRowBandSize w:val="1"/>
      <w:tblStyleColBandSize w:val="1"/>
      <w:tblBorders>
        <w:bottom w:val="single" w:sz="4" w:space="0" w:color="5D8AC2" w:themeColor="accent1" w:themeTint="EA"/>
        <w:insideH w:val="single" w:sz="4" w:space="0" w:color="5D8AC2" w:themeColor="accent1" w:themeTint="EA"/>
        <w:insideV w:val="single" w:sz="4" w:space="0" w:color="5D8AC2" w:themeColor="accent1" w:themeTint="EA"/>
      </w:tblBorders>
    </w:tblPr>
    <w:tblStylePr w:type="firstRow">
      <w:rPr>
        <w:b/>
        <w:color w:val="404040"/>
      </w:rPr>
      <w:tblPr/>
      <w:tcPr>
        <w:tcBorders>
          <w:top w:val="none" w:sz="4" w:space="0" w:color="000000"/>
          <w:left w:val="none" w:sz="4" w:space="0" w:color="000000"/>
          <w:bottom w:val="single" w:sz="12" w:space="0" w:color="5D8AC2" w:themeColor="accent1" w:themeTint="EA"/>
          <w:right w:val="none" w:sz="4" w:space="0" w:color="000000"/>
        </w:tcBorders>
        <w:shd w:val="clear" w:color="FFFFFF" w:fill="auto"/>
      </w:tcPr>
    </w:tblStylePr>
    <w:tblStylePr w:type="lastRow">
      <w:rPr>
        <w:b/>
        <w:color w:val="404040"/>
      </w:rPr>
      <w:tblPr/>
      <w:tcPr>
        <w:tcBorders>
          <w:top w:val="single" w:sz="4" w:space="0" w:color="5D8AC2" w:themeColor="accent1" w:themeTint="EA"/>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5F1" w:themeColor="accent1" w:themeTint="34" w:fill="DAE5F1" w:themeFill="accent1" w:themeFillTint="34"/>
      </w:tcPr>
    </w:tblStylePr>
    <w:tblStylePr w:type="band1Horz">
      <w:rPr>
        <w:rFonts w:ascii="Arial" w:hAnsi="Arial"/>
        <w:color w:val="404040"/>
        <w:sz w:val="22"/>
      </w:rPr>
      <w:tblPr/>
      <w:tcPr>
        <w:shd w:val="clear" w:color="DAE5F1" w:themeColor="accent1" w:themeTint="34" w:fill="DAE5F1" w:themeFill="accent1" w:themeFillTint="34"/>
      </w:tcPr>
    </w:tblStylePr>
  </w:style>
  <w:style w:type="table" w:customStyle="1" w:styleId="GridTable2-Accent2">
    <w:name w:val="Grid Table 2 - Accent 2"/>
    <w:basedOn w:val="a1"/>
    <w:uiPriority w:val="99"/>
    <w:tblPr>
      <w:tblStyleRowBandSize w:val="1"/>
      <w:tblStyleColBandSize w:val="1"/>
      <w:tblBorders>
        <w:bottom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404040"/>
      </w:rPr>
      <w:tblPr/>
      <w:tcPr>
        <w:tcBorders>
          <w:top w:val="none" w:sz="4" w:space="0" w:color="000000"/>
          <w:left w:val="none" w:sz="4" w:space="0" w:color="000000"/>
          <w:bottom w:val="single" w:sz="12" w:space="0" w:color="D99695" w:themeColor="accent2" w:themeTint="97"/>
          <w:right w:val="none" w:sz="4" w:space="0" w:color="000000"/>
        </w:tcBorders>
        <w:shd w:val="clear" w:color="FFFFFF" w:fill="auto"/>
      </w:tcPr>
    </w:tblStylePr>
    <w:tblStylePr w:type="lastRow">
      <w:rPr>
        <w:b/>
        <w:color w:val="404040"/>
      </w:rPr>
      <w:tblPr/>
      <w:tcPr>
        <w:tcBorders>
          <w:top w:val="single" w:sz="4" w:space="0" w:color="D99695" w:themeColor="accent2" w:themeTint="97"/>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2-Accent3">
    <w:name w:val="Grid Table 2 - Accent 3"/>
    <w:basedOn w:val="a1"/>
    <w:uiPriority w:val="99"/>
    <w:tblPr>
      <w:tblStyleRowBandSize w:val="1"/>
      <w:tblStyleColBandSize w:val="1"/>
      <w:tblBorders>
        <w:bottom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404040"/>
      </w:rPr>
      <w:tblPr/>
      <w:tcPr>
        <w:tcBorders>
          <w:top w:val="none" w:sz="4" w:space="0" w:color="000000"/>
          <w:left w:val="none" w:sz="4" w:space="0" w:color="000000"/>
          <w:bottom w:val="single" w:sz="12" w:space="0" w:color="9ABB59" w:themeColor="accent3" w:themeTint="FE"/>
          <w:right w:val="none" w:sz="4" w:space="0" w:color="000000"/>
        </w:tcBorders>
        <w:shd w:val="clear" w:color="FFFFFF" w:fill="auto"/>
      </w:tcPr>
    </w:tblStylePr>
    <w:tblStylePr w:type="lastRow">
      <w:rPr>
        <w:b/>
        <w:color w:val="404040"/>
      </w:rPr>
      <w:tblPr/>
      <w:tcPr>
        <w:tcBorders>
          <w:top w:val="single" w:sz="4" w:space="0" w:color="9ABB59" w:themeColor="accent3" w:themeTint="FE"/>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2-Accent4">
    <w:name w:val="Grid Table 2 - Accent 4"/>
    <w:basedOn w:val="a1"/>
    <w:uiPriority w:val="99"/>
    <w:tblPr>
      <w:tblStyleRowBandSize w:val="1"/>
      <w:tblStyleColBandSize w:val="1"/>
      <w:tblBorders>
        <w:bottom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404040"/>
      </w:rPr>
      <w:tblPr/>
      <w:tcPr>
        <w:tcBorders>
          <w:top w:val="none" w:sz="4" w:space="0" w:color="000000"/>
          <w:left w:val="none" w:sz="4" w:space="0" w:color="000000"/>
          <w:bottom w:val="single" w:sz="12" w:space="0" w:color="B2A1C6" w:themeColor="accent4" w:themeTint="9A"/>
          <w:right w:val="none" w:sz="4" w:space="0" w:color="000000"/>
        </w:tcBorders>
        <w:shd w:val="clear" w:color="FFFFFF" w:fill="auto"/>
      </w:tcPr>
    </w:tblStylePr>
    <w:tblStylePr w:type="lastRow">
      <w:rPr>
        <w:b/>
        <w:color w:val="404040"/>
      </w:rPr>
      <w:tblPr/>
      <w:tcPr>
        <w:tcBorders>
          <w:top w:val="single" w:sz="4" w:space="0" w:color="B2A1C6" w:themeColor="accent4" w:themeTint="9A"/>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2-Accent5">
    <w:name w:val="Grid Table 2 - Accent 5"/>
    <w:basedOn w:val="a1"/>
    <w:uiPriority w:val="99"/>
    <w:tblPr>
      <w:tblStyleRowBandSize w:val="1"/>
      <w:tblStyleColBandSize w:val="1"/>
      <w:tblBorders>
        <w:bottom w:val="single" w:sz="4" w:space="0" w:color="4BACC6" w:themeColor="accent5"/>
        <w:insideH w:val="single" w:sz="4" w:space="0" w:color="4BACC6" w:themeColor="accent5"/>
        <w:insideV w:val="single" w:sz="4" w:space="0" w:color="4BACC6" w:themeColor="accent5"/>
      </w:tblBorders>
    </w:tblPr>
    <w:tblStylePr w:type="firstRow">
      <w:rPr>
        <w:b/>
        <w:color w:val="404040"/>
      </w:rPr>
      <w:tblPr/>
      <w:tcPr>
        <w:tcBorders>
          <w:top w:val="none" w:sz="4" w:space="0" w:color="000000"/>
          <w:left w:val="none" w:sz="4" w:space="0" w:color="000000"/>
          <w:bottom w:val="single" w:sz="12" w:space="0" w:color="4BACC6" w:themeColor="accent5"/>
          <w:right w:val="none" w:sz="4" w:space="0" w:color="000000"/>
        </w:tcBorders>
        <w:shd w:val="clear" w:color="FFFFFF" w:fill="auto"/>
      </w:tcPr>
    </w:tblStylePr>
    <w:tblStylePr w:type="lastRow">
      <w:rPr>
        <w:b/>
        <w:color w:val="404040"/>
      </w:rPr>
      <w:tblPr/>
      <w:tcPr>
        <w:tcBorders>
          <w:top w:val="single" w:sz="4" w:space="0" w:color="4BACC6" w:themeColor="accent5"/>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2-Accent6">
    <w:name w:val="Grid Table 2 - Accent 6"/>
    <w:basedOn w:val="a1"/>
    <w:uiPriority w:val="99"/>
    <w:tblPr>
      <w:tblStyleRowBandSize w:val="1"/>
      <w:tblStyleColBandSize w:val="1"/>
      <w:tblBorders>
        <w:bottom w:val="single" w:sz="4" w:space="0" w:color="F79646" w:themeColor="accent6"/>
        <w:insideH w:val="single" w:sz="4" w:space="0" w:color="F79646" w:themeColor="accent6"/>
        <w:insideV w:val="single" w:sz="4" w:space="0" w:color="F79646" w:themeColor="accent6"/>
      </w:tblBorders>
    </w:tblPr>
    <w:tblStylePr w:type="firstRow">
      <w:rPr>
        <w:b/>
        <w:color w:val="404040"/>
      </w:rPr>
      <w:tblPr/>
      <w:tcPr>
        <w:tcBorders>
          <w:top w:val="none" w:sz="4" w:space="0" w:color="000000"/>
          <w:left w:val="none" w:sz="4" w:space="0" w:color="000000"/>
          <w:bottom w:val="single" w:sz="12" w:space="0" w:color="F79646" w:themeColor="accent6"/>
          <w:right w:val="none" w:sz="4" w:space="0" w:color="000000"/>
        </w:tcBorders>
        <w:shd w:val="clear" w:color="FFFFFF" w:fill="auto"/>
      </w:tcPr>
    </w:tblStylePr>
    <w:tblStylePr w:type="lastRow">
      <w:rPr>
        <w:b/>
        <w:color w:val="404040"/>
      </w:rPr>
      <w:tblPr/>
      <w:tcPr>
        <w:tcBorders>
          <w:top w:val="single" w:sz="4" w:space="0" w:color="F79646" w:themeColor="accent6"/>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3">
    <w:name w:val="Grid Table 3"/>
    <w:basedOn w:val="a1"/>
    <w:uiPriority w:val="99"/>
    <w:tblPr>
      <w:tblStyleRowBandSize w:val="1"/>
      <w:tblStyleColBandSize w:val="1"/>
      <w:tblBorders>
        <w:bottom w:val="single" w:sz="4" w:space="0" w:color="6A6A6A" w:themeColor="text1" w:themeTint="95"/>
        <w:insideH w:val="single" w:sz="4" w:space="0" w:color="6A6A6A" w:themeColor="text1" w:themeTint="95"/>
        <w:insideV w:val="single" w:sz="4" w:space="0" w:color="6A6A6A" w:themeColor="text1" w:themeTint="95"/>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3-Accent1">
    <w:name w:val="Grid Table 3 - Accent 1"/>
    <w:basedOn w:val="a1"/>
    <w:uiPriority w:val="99"/>
    <w:tblPr>
      <w:tblStyleRowBandSize w:val="1"/>
      <w:tblStyleColBandSize w:val="1"/>
      <w:tblBorders>
        <w:bottom w:val="single" w:sz="4" w:space="0" w:color="5D8AC2" w:themeColor="accent1" w:themeTint="EA"/>
        <w:insideH w:val="single" w:sz="4" w:space="0" w:color="5D8AC2" w:themeColor="accent1" w:themeTint="EA"/>
        <w:insideV w:val="single" w:sz="4" w:space="0" w:color="5D8AC2" w:themeColor="accent1" w:themeTint="EA"/>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DAE5F1" w:themeColor="accent1" w:themeTint="34" w:fill="DAE5F1" w:themeFill="accent1" w:themeFillTint="34"/>
      </w:tcPr>
    </w:tblStylePr>
    <w:tblStylePr w:type="band1Horz">
      <w:rPr>
        <w:rFonts w:ascii="Arial" w:hAnsi="Arial"/>
        <w:color w:val="404040"/>
        <w:sz w:val="22"/>
      </w:rPr>
      <w:tblPr/>
      <w:tcPr>
        <w:shd w:val="clear" w:color="DAE5F1" w:themeColor="accent1" w:themeTint="34" w:fill="DAE5F1" w:themeFill="accent1" w:themeFillTint="34"/>
      </w:tcPr>
    </w:tblStylePr>
  </w:style>
  <w:style w:type="table" w:customStyle="1" w:styleId="GridTable3-Accent2">
    <w:name w:val="Grid Table 3 - Accent 2"/>
    <w:basedOn w:val="a1"/>
    <w:uiPriority w:val="99"/>
    <w:tblPr>
      <w:tblStyleRowBandSize w:val="1"/>
      <w:tblStyleColBandSize w:val="1"/>
      <w:tblBorders>
        <w:bottom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3-Accent3">
    <w:name w:val="Grid Table 3 - Accent 3"/>
    <w:basedOn w:val="a1"/>
    <w:uiPriority w:val="99"/>
    <w:tblPr>
      <w:tblStyleRowBandSize w:val="1"/>
      <w:tblStyleColBandSize w:val="1"/>
      <w:tblBorders>
        <w:bottom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3-Accent4">
    <w:name w:val="Grid Table 3 - Accent 4"/>
    <w:basedOn w:val="a1"/>
    <w:uiPriority w:val="99"/>
    <w:tblPr>
      <w:tblStyleRowBandSize w:val="1"/>
      <w:tblStyleColBandSize w:val="1"/>
      <w:tblBorders>
        <w:bottom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3-Accent5">
    <w:name w:val="Grid Table 3 - Accent 5"/>
    <w:basedOn w:val="a1"/>
    <w:uiPriority w:val="99"/>
    <w:tblPr>
      <w:tblStyleRowBandSize w:val="1"/>
      <w:tblStyleColBandSize w:val="1"/>
      <w:tblBorders>
        <w:bottom w:val="single" w:sz="4" w:space="0" w:color="4BACC6" w:themeColor="accent5"/>
        <w:insideH w:val="single" w:sz="4" w:space="0" w:color="4BACC6" w:themeColor="accent5"/>
        <w:insideV w:val="single" w:sz="4" w:space="0" w:color="4BACC6" w:themeColor="accent5"/>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3-Accent6">
    <w:name w:val="Grid Table 3 - Accent 6"/>
    <w:basedOn w:val="a1"/>
    <w:uiPriority w:val="99"/>
    <w:tblPr>
      <w:tblStyleRowBandSize w:val="1"/>
      <w:tblStyleColBandSize w:val="1"/>
      <w:tblBorders>
        <w:bottom w:val="single" w:sz="4" w:space="0" w:color="F79646" w:themeColor="accent6"/>
        <w:insideH w:val="single" w:sz="4" w:space="0" w:color="F79646" w:themeColor="accent6"/>
        <w:insideV w:val="single" w:sz="4" w:space="0" w:color="F79646" w:themeColor="accent6"/>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4">
    <w:name w:val="Grid Table 4"/>
    <w:basedOn w:val="a1"/>
    <w:uiPriority w:val="59"/>
    <w:tblPr>
      <w:tblStyleRowBandSize w:val="1"/>
      <w:tblStyleColBandSize w:val="1"/>
      <w:tblBorders>
        <w:top w:val="single" w:sz="4" w:space="0" w:color="6F6F6F" w:themeColor="text1" w:themeTint="90"/>
        <w:left w:val="single" w:sz="4" w:space="0" w:color="6F6F6F" w:themeColor="text1" w:themeTint="90"/>
        <w:bottom w:val="single" w:sz="4" w:space="0" w:color="6F6F6F" w:themeColor="text1" w:themeTint="90"/>
        <w:right w:val="single" w:sz="4" w:space="0" w:color="6F6F6F" w:themeColor="text1" w:themeTint="90"/>
        <w:insideH w:val="single" w:sz="4" w:space="0" w:color="6F6F6F" w:themeColor="text1" w:themeTint="90"/>
        <w:insideV w:val="single" w:sz="4" w:space="0" w:color="6F6F6F" w:themeColor="text1" w:themeTint="90"/>
      </w:tblBorders>
    </w:tblPr>
    <w:tblStylePr w:type="firstRow">
      <w:rPr>
        <w:rFonts w:ascii="Arial" w:hAnsi="Arial"/>
        <w:b/>
        <w:color w:val="FFFFFF"/>
        <w:sz w:val="22"/>
      </w:rPr>
      <w:tblPr/>
      <w:tcPr>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000000" w:themeColor="text1" w:fill="000000" w:themeFill="text1"/>
      </w:tcPr>
    </w:tblStylePr>
    <w:tblStylePr w:type="lastRow">
      <w:rPr>
        <w:b/>
        <w:color w:val="404040"/>
      </w:rPr>
      <w:tblPr/>
      <w:tcPr>
        <w:tcBorders>
          <w:top w:val="single" w:sz="4" w:space="0" w:color="000000" w:themeColor="text1"/>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4-Accent1">
    <w:name w:val="Grid Table 4 - Accent 1"/>
    <w:basedOn w:val="a1"/>
    <w:uiPriority w:val="59"/>
    <w:tblPr>
      <w:tblStyleRowBandSize w:val="1"/>
      <w:tblStyleColBandSize w:val="1"/>
      <w:tblBorders>
        <w:top w:val="single" w:sz="4" w:space="0" w:color="9BB7D9" w:themeColor="accent1" w:themeTint="90"/>
        <w:left w:val="single" w:sz="4" w:space="0" w:color="9BB7D9" w:themeColor="accent1" w:themeTint="90"/>
        <w:bottom w:val="single" w:sz="4" w:space="0" w:color="9BB7D9" w:themeColor="accent1" w:themeTint="90"/>
        <w:right w:val="single" w:sz="4" w:space="0" w:color="9BB7D9" w:themeColor="accent1" w:themeTint="90"/>
        <w:insideH w:val="single" w:sz="4" w:space="0" w:color="9BB7D9" w:themeColor="accent1" w:themeTint="90"/>
        <w:insideV w:val="single" w:sz="4" w:space="0" w:color="9BB7D9" w:themeColor="accent1" w:themeTint="90"/>
      </w:tblBorders>
    </w:tblPr>
    <w:tblStylePr w:type="firstRow">
      <w:rPr>
        <w:rFonts w:ascii="Arial" w:hAnsi="Arial"/>
        <w:b/>
        <w:color w:val="FFFFFF"/>
        <w:sz w:val="22"/>
      </w:rPr>
      <w:tblPr/>
      <w:tcPr>
        <w:tcBorders>
          <w:top w:val="single" w:sz="4" w:space="0" w:color="5D8AC2" w:themeColor="accent1" w:themeTint="EA"/>
          <w:left w:val="single" w:sz="4" w:space="0" w:color="5D8AC2" w:themeColor="accent1" w:themeTint="EA"/>
          <w:bottom w:val="single" w:sz="4" w:space="0" w:color="5D8AC2" w:themeColor="accent1" w:themeTint="EA"/>
          <w:right w:val="single" w:sz="4" w:space="0" w:color="5D8AC2" w:themeColor="accent1" w:themeTint="EA"/>
        </w:tcBorders>
        <w:shd w:val="clear" w:color="5D8AC2" w:themeColor="accent1" w:themeTint="EA" w:fill="5D8AC2" w:themeFill="accent1" w:themeFillTint="EA"/>
      </w:tcPr>
    </w:tblStylePr>
    <w:tblStylePr w:type="lastRow">
      <w:rPr>
        <w:b/>
        <w:color w:val="404040"/>
      </w:rPr>
      <w:tblPr/>
      <w:tcPr>
        <w:tcBorders>
          <w:top w:val="single" w:sz="4" w:space="0" w:color="5D8AC2" w:themeColor="accent1" w:themeTint="EA"/>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CE6F2" w:themeColor="accent1" w:themeTint="32" w:fill="DCE6F2" w:themeFill="accent1" w:themeFillTint="32"/>
      </w:tcPr>
    </w:tblStylePr>
    <w:tblStylePr w:type="band1Horz">
      <w:rPr>
        <w:rFonts w:ascii="Arial" w:hAnsi="Arial"/>
        <w:color w:val="404040"/>
        <w:sz w:val="22"/>
      </w:rPr>
      <w:tblPr/>
      <w:tcPr>
        <w:shd w:val="clear" w:color="DCE6F2" w:themeColor="accent1" w:themeTint="32" w:fill="DCE6F2" w:themeFill="accent1" w:themeFillTint="32"/>
      </w:tcPr>
    </w:tblStylePr>
  </w:style>
  <w:style w:type="table" w:customStyle="1" w:styleId="GridTable4-Accent2">
    <w:name w:val="Grid Table 4 - Accent 2"/>
    <w:basedOn w:val="a1"/>
    <w:uiPriority w:val="59"/>
    <w:tblPr>
      <w:tblStyleRowBandSize w:val="1"/>
      <w:tblStyleColBandSize w:val="1"/>
      <w:tblBorders>
        <w:top w:val="single" w:sz="4" w:space="0" w:color="DB9B9A" w:themeColor="accent2" w:themeTint="90"/>
        <w:left w:val="single" w:sz="4" w:space="0" w:color="DB9B9A" w:themeColor="accent2" w:themeTint="90"/>
        <w:bottom w:val="single" w:sz="4" w:space="0" w:color="DB9B9A" w:themeColor="accent2" w:themeTint="90"/>
        <w:right w:val="single" w:sz="4" w:space="0" w:color="DB9B9A" w:themeColor="accent2" w:themeTint="90"/>
        <w:insideH w:val="single" w:sz="4" w:space="0" w:color="DB9B9A" w:themeColor="accent2" w:themeTint="90"/>
        <w:insideV w:val="single" w:sz="4" w:space="0" w:color="DB9B9A" w:themeColor="accent2" w:themeTint="90"/>
      </w:tblBorders>
    </w:tblPr>
    <w:tblStylePr w:type="firstRow">
      <w:rPr>
        <w:rFonts w:ascii="Arial" w:hAnsi="Arial"/>
        <w:b/>
        <w:color w:val="FFFFFF"/>
        <w:sz w:val="22"/>
      </w:rPr>
      <w:tblPr/>
      <w:tcPr>
        <w:tc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tcBorders>
        <w:shd w:val="clear" w:color="D99695" w:themeColor="accent2" w:themeTint="97" w:fill="D99695" w:themeFill="accent2" w:themeFillTint="97"/>
      </w:tcPr>
    </w:tblStylePr>
    <w:tblStylePr w:type="lastRow">
      <w:rPr>
        <w:b/>
        <w:color w:val="404040"/>
      </w:rPr>
      <w:tblPr/>
      <w:tcPr>
        <w:tcBorders>
          <w:top w:val="single" w:sz="4" w:space="0" w:color="D99695" w:themeColor="accent2" w:themeTint="97"/>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4-Accent3">
    <w:name w:val="Grid Table 4 - Accent 3"/>
    <w:basedOn w:val="a1"/>
    <w:uiPriority w:val="59"/>
    <w:tblPr>
      <w:tblStyleRowBandSize w:val="1"/>
      <w:tblStyleColBandSize w:val="1"/>
      <w:tblBorders>
        <w:top w:val="single" w:sz="4" w:space="0" w:color="C6D8A1" w:themeColor="accent3" w:themeTint="90"/>
        <w:left w:val="single" w:sz="4" w:space="0" w:color="C6D8A1" w:themeColor="accent3" w:themeTint="90"/>
        <w:bottom w:val="single" w:sz="4" w:space="0" w:color="C6D8A1" w:themeColor="accent3" w:themeTint="90"/>
        <w:right w:val="single" w:sz="4" w:space="0" w:color="C6D8A1" w:themeColor="accent3" w:themeTint="90"/>
        <w:insideH w:val="single" w:sz="4" w:space="0" w:color="C6D8A1" w:themeColor="accent3" w:themeTint="90"/>
        <w:insideV w:val="single" w:sz="4" w:space="0" w:color="C6D8A1" w:themeColor="accent3" w:themeTint="90"/>
      </w:tblBorders>
    </w:tblPr>
    <w:tblStylePr w:type="firstRow">
      <w:rPr>
        <w:rFonts w:ascii="Arial" w:hAnsi="Arial"/>
        <w:b/>
        <w:color w:val="FFFFFF"/>
        <w:sz w:val="22"/>
      </w:rPr>
      <w:tblPr/>
      <w:tcPr>
        <w:tcBorders>
          <w:top w:val="single" w:sz="4" w:space="0" w:color="9ABB59" w:themeColor="accent3" w:themeTint="FE"/>
          <w:left w:val="single" w:sz="4" w:space="0" w:color="9ABB59" w:themeColor="accent3" w:themeTint="FE"/>
          <w:bottom w:val="single" w:sz="4" w:space="0" w:color="9ABB59" w:themeColor="accent3" w:themeTint="FE"/>
          <w:right w:val="single" w:sz="4" w:space="0" w:color="9ABB59" w:themeColor="accent3" w:themeTint="FE"/>
        </w:tcBorders>
        <w:shd w:val="clear" w:color="9ABB59" w:themeColor="accent3" w:themeTint="FE" w:fill="9ABB59" w:themeFill="accent3" w:themeFillTint="FE"/>
      </w:tcPr>
    </w:tblStylePr>
    <w:tblStylePr w:type="lastRow">
      <w:rPr>
        <w:b/>
        <w:color w:val="404040"/>
      </w:rPr>
      <w:tblPr/>
      <w:tcPr>
        <w:tcBorders>
          <w:top w:val="single" w:sz="4" w:space="0" w:color="9ABB59" w:themeColor="accent3" w:themeTint="FE"/>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4-Accent4">
    <w:name w:val="Grid Table 4 - Accent 4"/>
    <w:basedOn w:val="a1"/>
    <w:uiPriority w:val="59"/>
    <w:tblPr>
      <w:tblStyleRowBandSize w:val="1"/>
      <w:tblStyleColBandSize w:val="1"/>
      <w:tblBorders>
        <w:top w:val="single" w:sz="4" w:space="0" w:color="B7A7CA" w:themeColor="accent4" w:themeTint="90"/>
        <w:left w:val="single" w:sz="4" w:space="0" w:color="B7A7CA" w:themeColor="accent4" w:themeTint="90"/>
        <w:bottom w:val="single" w:sz="4" w:space="0" w:color="B7A7CA" w:themeColor="accent4" w:themeTint="90"/>
        <w:right w:val="single" w:sz="4" w:space="0" w:color="B7A7CA" w:themeColor="accent4" w:themeTint="90"/>
        <w:insideH w:val="single" w:sz="4" w:space="0" w:color="B7A7CA" w:themeColor="accent4" w:themeTint="90"/>
        <w:insideV w:val="single" w:sz="4" w:space="0" w:color="B7A7CA" w:themeColor="accent4" w:themeTint="90"/>
      </w:tblBorders>
    </w:tblPr>
    <w:tblStylePr w:type="firstRow">
      <w:rPr>
        <w:rFonts w:ascii="Arial" w:hAnsi="Arial"/>
        <w:b/>
        <w:color w:val="FFFFFF"/>
        <w:sz w:val="22"/>
      </w:rPr>
      <w:tblPr/>
      <w:tcPr>
        <w:tc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tcBorders>
        <w:shd w:val="clear" w:color="B2A1C6" w:themeColor="accent4" w:themeTint="9A" w:fill="B2A1C6" w:themeFill="accent4" w:themeFillTint="9A"/>
      </w:tcPr>
    </w:tblStylePr>
    <w:tblStylePr w:type="lastRow">
      <w:rPr>
        <w:b/>
        <w:color w:val="404040"/>
      </w:rPr>
      <w:tblPr/>
      <w:tcPr>
        <w:tcBorders>
          <w:top w:val="single" w:sz="4" w:space="0" w:color="B2A1C6" w:themeColor="accent4" w:themeTint="9A"/>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4-Accent5">
    <w:name w:val="Grid Table 4 - Accent 5"/>
    <w:basedOn w:val="a1"/>
    <w:uiPriority w:val="59"/>
    <w:tblPr>
      <w:tblStyleRowBandSize w:val="1"/>
      <w:tblStyleColBandSize w:val="1"/>
      <w:tblBorders>
        <w:top w:val="single" w:sz="4" w:space="0" w:color="99D0DE" w:themeColor="accent5" w:themeTint="90"/>
        <w:left w:val="single" w:sz="4" w:space="0" w:color="99D0DE" w:themeColor="accent5" w:themeTint="90"/>
        <w:bottom w:val="single" w:sz="4" w:space="0" w:color="99D0DE" w:themeColor="accent5" w:themeTint="90"/>
        <w:right w:val="single" w:sz="4" w:space="0" w:color="99D0DE" w:themeColor="accent5" w:themeTint="90"/>
        <w:insideH w:val="single" w:sz="4" w:space="0" w:color="99D0DE" w:themeColor="accent5" w:themeTint="90"/>
        <w:insideV w:val="single" w:sz="4" w:space="0" w:color="99D0DE" w:themeColor="accent5" w:themeTint="90"/>
      </w:tblBorders>
    </w:tblPr>
    <w:tblStylePr w:type="firstRow">
      <w:rPr>
        <w:rFonts w:ascii="Arial" w:hAnsi="Arial"/>
        <w:b/>
        <w:color w:val="FFFFFF"/>
        <w:sz w:val="22"/>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tcBorders>
        <w:shd w:val="clear" w:color="4BACC6" w:themeColor="accent5" w:fill="4BACC6" w:themeFill="accent5"/>
      </w:tcPr>
    </w:tblStylePr>
    <w:tblStylePr w:type="lastRow">
      <w:rPr>
        <w:b/>
        <w:color w:val="404040"/>
      </w:rPr>
      <w:tblPr/>
      <w:tcPr>
        <w:tcBorders>
          <w:top w:val="single" w:sz="4" w:space="0" w:color="4BACC6" w:themeColor="accent5"/>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4-Accent6">
    <w:name w:val="Grid Table 4 - Accent 6"/>
    <w:basedOn w:val="a1"/>
    <w:uiPriority w:val="59"/>
    <w:tblPr>
      <w:tblStyleRowBandSize w:val="1"/>
      <w:tblStyleColBandSize w:val="1"/>
      <w:tblBorders>
        <w:top w:val="single" w:sz="4" w:space="0" w:color="FAC396" w:themeColor="accent6" w:themeTint="90"/>
        <w:left w:val="single" w:sz="4" w:space="0" w:color="FAC396" w:themeColor="accent6" w:themeTint="90"/>
        <w:bottom w:val="single" w:sz="4" w:space="0" w:color="FAC396" w:themeColor="accent6" w:themeTint="90"/>
        <w:right w:val="single" w:sz="4" w:space="0" w:color="FAC396" w:themeColor="accent6" w:themeTint="90"/>
        <w:insideH w:val="single" w:sz="4" w:space="0" w:color="FAC396" w:themeColor="accent6" w:themeTint="90"/>
        <w:insideV w:val="single" w:sz="4" w:space="0" w:color="FAC396" w:themeColor="accent6" w:themeTint="90"/>
      </w:tblBorders>
    </w:tblPr>
    <w:tblStylePr w:type="firstRow">
      <w:rPr>
        <w:rFonts w:ascii="Arial" w:hAnsi="Arial"/>
        <w:b/>
        <w:color w:val="FFFFFF"/>
        <w:sz w:val="22"/>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tcBorders>
        <w:shd w:val="clear" w:color="F79646" w:themeColor="accent6" w:fill="F79646" w:themeFill="accent6"/>
      </w:tcPr>
    </w:tblStylePr>
    <w:tblStylePr w:type="lastRow">
      <w:rPr>
        <w:b/>
        <w:color w:val="404040"/>
      </w:rPr>
      <w:tblPr/>
      <w:tcPr>
        <w:tcBorders>
          <w:top w:val="single" w:sz="4" w:space="0" w:color="F79646" w:themeColor="accent6"/>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5">
    <w:name w:val="Grid Table 5 Dark"/>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BFBFBF" w:themeColor="text1" w:themeTint="40" w:fill="BFBFBF" w:themeFill="text1" w:themeFillTint="40"/>
    </w:tblPr>
    <w:tblStylePr w:type="firstRow">
      <w:rPr>
        <w:rFonts w:ascii="Arial" w:hAnsi="Arial"/>
        <w:b/>
        <w:color w:val="FFFFFF"/>
        <w:sz w:val="22"/>
      </w:rPr>
      <w:tblPr/>
      <w:tcPr>
        <w:shd w:val="clear" w:color="000000" w:themeColor="text1" w:fill="000000" w:themeFill="text1"/>
      </w:tcPr>
    </w:tblStylePr>
    <w:tblStylePr w:type="lastRow">
      <w:rPr>
        <w:rFonts w:ascii="Arial" w:hAnsi="Arial"/>
        <w:b/>
        <w:color w:val="FFFFFF"/>
        <w:sz w:val="22"/>
      </w:rPr>
      <w:tblPr/>
      <w:tcPr>
        <w:tcBorders>
          <w:top w:val="single" w:sz="4" w:space="0" w:color="FFFFFF" w:themeColor="light1"/>
        </w:tcBorders>
        <w:shd w:val="clear" w:color="000000" w:themeColor="text1" w:fill="000000" w:themeFill="text1"/>
      </w:tcPr>
    </w:tblStylePr>
    <w:tblStylePr w:type="firstCol">
      <w:rPr>
        <w:rFonts w:ascii="Arial" w:hAnsi="Arial"/>
        <w:b/>
        <w:color w:val="FFFFFF"/>
        <w:sz w:val="22"/>
      </w:rPr>
      <w:tblPr/>
      <w:tcPr>
        <w:shd w:val="clear" w:color="000000" w:themeColor="text1" w:fill="000000" w:themeFill="text1"/>
      </w:tcPr>
    </w:tblStylePr>
    <w:tblStylePr w:type="lastCol">
      <w:rPr>
        <w:rFonts w:ascii="Arial" w:hAnsi="Arial"/>
        <w:b/>
        <w:color w:val="FFFFFF"/>
        <w:sz w:val="22"/>
      </w:rPr>
      <w:tblPr/>
      <w:tcPr>
        <w:shd w:val="clear" w:color="000000" w:themeColor="text1" w:fill="000000" w:themeFill="text1"/>
      </w:tcPr>
    </w:tblStylePr>
    <w:tblStylePr w:type="band1Vert">
      <w:tblPr/>
      <w:tcPr>
        <w:shd w:val="clear" w:color="8A8A8A" w:themeColor="text1" w:themeTint="75" w:fill="8A8A8A" w:themeFill="text1" w:themeFillTint="75"/>
      </w:tcPr>
    </w:tblStylePr>
    <w:tblStylePr w:type="band1Horz">
      <w:tblPr/>
      <w:tcPr>
        <w:shd w:val="clear" w:color="8A8A8A" w:themeColor="text1" w:themeTint="75" w:fill="8A8A8A" w:themeFill="text1" w:themeFillTint="75"/>
      </w:tcPr>
    </w:tblStylePr>
  </w:style>
  <w:style w:type="table" w:customStyle="1" w:styleId="GridTable5Dark-Accent1">
    <w:name w:val="Grid Table 5 Dark- Accent 1"/>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DAE5F1" w:themeColor="accent1" w:themeTint="34" w:fill="DAE5F1" w:themeFill="accent1" w:themeFillTint="34"/>
    </w:tblPr>
    <w:tblStylePr w:type="firstRow">
      <w:rPr>
        <w:rFonts w:ascii="Arial" w:hAnsi="Arial"/>
        <w:b/>
        <w:color w:val="FFFFFF"/>
        <w:sz w:val="22"/>
      </w:rPr>
      <w:tblPr/>
      <w:tcPr>
        <w:shd w:val="clear" w:color="4F81BD" w:themeColor="accent1" w:fill="4F81BD" w:themeFill="accent1"/>
      </w:tcPr>
    </w:tblStylePr>
    <w:tblStylePr w:type="lastRow">
      <w:rPr>
        <w:rFonts w:ascii="Arial" w:hAnsi="Arial"/>
        <w:b/>
        <w:color w:val="FFFFFF"/>
        <w:sz w:val="22"/>
      </w:rPr>
      <w:tblPr/>
      <w:tcPr>
        <w:tcBorders>
          <w:top w:val="single" w:sz="4" w:space="0" w:color="FFFFFF" w:themeColor="light1"/>
        </w:tcBorders>
        <w:shd w:val="clear" w:color="4F81BD" w:themeColor="accent1" w:fill="4F81BD" w:themeFill="accent1"/>
      </w:tcPr>
    </w:tblStylePr>
    <w:tblStylePr w:type="firstCol">
      <w:rPr>
        <w:rFonts w:ascii="Arial" w:hAnsi="Arial"/>
        <w:b/>
        <w:color w:val="FFFFFF"/>
        <w:sz w:val="22"/>
      </w:rPr>
      <w:tblPr/>
      <w:tcPr>
        <w:shd w:val="clear" w:color="4F81BD" w:themeColor="accent1" w:fill="4F81BD" w:themeFill="accent1"/>
      </w:tcPr>
    </w:tblStylePr>
    <w:tblStylePr w:type="lastCol">
      <w:rPr>
        <w:rFonts w:ascii="Arial" w:hAnsi="Arial"/>
        <w:b/>
        <w:color w:val="FFFFFF"/>
        <w:sz w:val="22"/>
      </w:rPr>
      <w:tblPr/>
      <w:tcPr>
        <w:shd w:val="clear" w:color="4F81BD" w:themeColor="accent1" w:fill="4F81BD" w:themeFill="accent1"/>
      </w:tcPr>
    </w:tblStylePr>
    <w:tblStylePr w:type="band1Vert">
      <w:tblPr/>
      <w:tcPr>
        <w:shd w:val="clear" w:color="AEC4E0" w:themeColor="accent1" w:themeTint="75" w:fill="AEC4E0" w:themeFill="accent1" w:themeFillTint="75"/>
      </w:tcPr>
    </w:tblStylePr>
    <w:tblStylePr w:type="band1Horz">
      <w:tblPr/>
      <w:tcPr>
        <w:shd w:val="clear" w:color="AEC4E0" w:themeColor="accent1" w:themeTint="75" w:fill="AEC4E0" w:themeFill="accent1" w:themeFillTint="75"/>
      </w:tcPr>
    </w:tblStylePr>
  </w:style>
  <w:style w:type="table" w:customStyle="1" w:styleId="GridTable5Dark-Accent2">
    <w:name w:val="Grid Table 5 Dark - Accent 2"/>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F2DCDC" w:themeColor="accent2" w:themeTint="32" w:fill="F2DCDC" w:themeFill="accent2" w:themeFillTint="32"/>
    </w:tblPr>
    <w:tblStylePr w:type="firstRow">
      <w:rPr>
        <w:rFonts w:ascii="Arial" w:hAnsi="Arial"/>
        <w:b/>
        <w:color w:val="FFFFFF"/>
        <w:sz w:val="22"/>
      </w:rPr>
      <w:tblPr/>
      <w:tcPr>
        <w:shd w:val="clear" w:color="C0504D" w:themeColor="accent2" w:fill="C0504D" w:themeFill="accent2"/>
      </w:tcPr>
    </w:tblStylePr>
    <w:tblStylePr w:type="lastRow">
      <w:rPr>
        <w:rFonts w:ascii="Arial" w:hAnsi="Arial"/>
        <w:b/>
        <w:color w:val="FFFFFF"/>
        <w:sz w:val="22"/>
      </w:rPr>
      <w:tblPr/>
      <w:tcPr>
        <w:tcBorders>
          <w:top w:val="single" w:sz="4" w:space="0" w:color="FFFFFF" w:themeColor="light1"/>
        </w:tcBorders>
        <w:shd w:val="clear" w:color="C0504D" w:themeColor="accent2" w:fill="C0504D" w:themeFill="accent2"/>
      </w:tcPr>
    </w:tblStylePr>
    <w:tblStylePr w:type="firstCol">
      <w:rPr>
        <w:rFonts w:ascii="Arial" w:hAnsi="Arial"/>
        <w:b/>
        <w:color w:val="FFFFFF"/>
        <w:sz w:val="22"/>
      </w:rPr>
      <w:tblPr/>
      <w:tcPr>
        <w:shd w:val="clear" w:color="C0504D" w:themeColor="accent2" w:fill="C0504D" w:themeFill="accent2"/>
      </w:tcPr>
    </w:tblStylePr>
    <w:tblStylePr w:type="lastCol">
      <w:rPr>
        <w:rFonts w:ascii="Arial" w:hAnsi="Arial"/>
        <w:b/>
        <w:color w:val="FFFFFF"/>
        <w:sz w:val="22"/>
      </w:rPr>
      <w:tblPr/>
      <w:tcPr>
        <w:shd w:val="clear" w:color="C0504D" w:themeColor="accent2" w:fill="C0504D" w:themeFill="accent2"/>
      </w:tcPr>
    </w:tblStylePr>
    <w:tblStylePr w:type="band1Vert">
      <w:tblPr/>
      <w:tcPr>
        <w:shd w:val="clear" w:color="E2AEAD" w:themeColor="accent2" w:themeTint="75" w:fill="E2AEAD" w:themeFill="accent2" w:themeFillTint="75"/>
      </w:tcPr>
    </w:tblStylePr>
    <w:tblStylePr w:type="band1Horz">
      <w:tblPr/>
      <w:tcPr>
        <w:shd w:val="clear" w:color="E2AEAD" w:themeColor="accent2" w:themeTint="75" w:fill="E2AEAD" w:themeFill="accent2" w:themeFillTint="75"/>
      </w:tcPr>
    </w:tblStylePr>
  </w:style>
  <w:style w:type="table" w:customStyle="1" w:styleId="GridTable5Dark-Accent3">
    <w:name w:val="Grid Table 5 Dark - Accent 3"/>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EAF1DC" w:themeColor="accent3" w:themeTint="34" w:fill="EAF1DC" w:themeFill="accent3" w:themeFillTint="34"/>
    </w:tblPr>
    <w:tblStylePr w:type="firstRow">
      <w:rPr>
        <w:rFonts w:ascii="Arial" w:hAnsi="Arial"/>
        <w:b/>
        <w:color w:val="FFFFFF"/>
        <w:sz w:val="22"/>
      </w:rPr>
      <w:tblPr/>
      <w:tcPr>
        <w:shd w:val="clear" w:color="9BBB59" w:themeColor="accent3" w:fill="9BBB59" w:themeFill="accent3"/>
      </w:tcPr>
    </w:tblStylePr>
    <w:tblStylePr w:type="lastRow">
      <w:rPr>
        <w:rFonts w:ascii="Arial" w:hAnsi="Arial"/>
        <w:b/>
        <w:color w:val="FFFFFF"/>
        <w:sz w:val="22"/>
      </w:rPr>
      <w:tblPr/>
      <w:tcPr>
        <w:tcBorders>
          <w:top w:val="single" w:sz="4" w:space="0" w:color="FFFFFF" w:themeColor="light1"/>
        </w:tcBorders>
        <w:shd w:val="clear" w:color="9BBB59" w:themeColor="accent3" w:fill="9BBB59" w:themeFill="accent3"/>
      </w:tcPr>
    </w:tblStylePr>
    <w:tblStylePr w:type="firstCol">
      <w:rPr>
        <w:rFonts w:ascii="Arial" w:hAnsi="Arial"/>
        <w:b/>
        <w:color w:val="FFFFFF"/>
        <w:sz w:val="22"/>
      </w:rPr>
      <w:tblPr/>
      <w:tcPr>
        <w:shd w:val="clear" w:color="9BBB59" w:themeColor="accent3" w:fill="9BBB59" w:themeFill="accent3"/>
      </w:tcPr>
    </w:tblStylePr>
    <w:tblStylePr w:type="lastCol">
      <w:rPr>
        <w:rFonts w:ascii="Arial" w:hAnsi="Arial"/>
        <w:b/>
        <w:color w:val="FFFFFF"/>
        <w:sz w:val="22"/>
      </w:rPr>
      <w:tblPr/>
      <w:tcPr>
        <w:shd w:val="clear" w:color="9BBB59" w:themeColor="accent3" w:fill="9BBB59" w:themeFill="accent3"/>
      </w:tcPr>
    </w:tblStylePr>
    <w:tblStylePr w:type="band1Vert">
      <w:tblPr/>
      <w:tcPr>
        <w:shd w:val="clear" w:color="D0DFB2" w:themeColor="accent3" w:themeTint="75" w:fill="D0DFB2" w:themeFill="accent3" w:themeFillTint="75"/>
      </w:tcPr>
    </w:tblStylePr>
    <w:tblStylePr w:type="band1Horz">
      <w:tblPr/>
      <w:tcPr>
        <w:shd w:val="clear" w:color="D0DFB2" w:themeColor="accent3" w:themeTint="75" w:fill="D0DFB2" w:themeFill="accent3" w:themeFillTint="75"/>
      </w:tcPr>
    </w:tblStylePr>
  </w:style>
  <w:style w:type="table" w:customStyle="1" w:styleId="GridTable5Dark-Accent4">
    <w:name w:val="Grid Table 5 Dark- Accent 4"/>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E5DFEC" w:themeColor="accent4" w:themeTint="34" w:fill="E5DFEC" w:themeFill="accent4" w:themeFillTint="34"/>
    </w:tblPr>
    <w:tblStylePr w:type="firstRow">
      <w:rPr>
        <w:rFonts w:ascii="Arial" w:hAnsi="Arial"/>
        <w:b/>
        <w:color w:val="FFFFFF"/>
        <w:sz w:val="22"/>
      </w:rPr>
      <w:tblPr/>
      <w:tcPr>
        <w:shd w:val="clear" w:color="8064A2" w:themeColor="accent4" w:fill="8064A2" w:themeFill="accent4"/>
      </w:tcPr>
    </w:tblStylePr>
    <w:tblStylePr w:type="lastRow">
      <w:rPr>
        <w:rFonts w:ascii="Arial" w:hAnsi="Arial"/>
        <w:b/>
        <w:color w:val="FFFFFF"/>
        <w:sz w:val="22"/>
      </w:rPr>
      <w:tblPr/>
      <w:tcPr>
        <w:tcBorders>
          <w:top w:val="single" w:sz="4" w:space="0" w:color="FFFFFF" w:themeColor="light1"/>
        </w:tcBorders>
        <w:shd w:val="clear" w:color="8064A2" w:themeColor="accent4" w:fill="8064A2" w:themeFill="accent4"/>
      </w:tcPr>
    </w:tblStylePr>
    <w:tblStylePr w:type="firstCol">
      <w:rPr>
        <w:rFonts w:ascii="Arial" w:hAnsi="Arial"/>
        <w:b/>
        <w:color w:val="FFFFFF"/>
        <w:sz w:val="22"/>
      </w:rPr>
      <w:tblPr/>
      <w:tcPr>
        <w:shd w:val="clear" w:color="8064A2" w:themeColor="accent4" w:fill="8064A2" w:themeFill="accent4"/>
      </w:tcPr>
    </w:tblStylePr>
    <w:tblStylePr w:type="lastCol">
      <w:rPr>
        <w:rFonts w:ascii="Arial" w:hAnsi="Arial"/>
        <w:b/>
        <w:color w:val="FFFFFF"/>
        <w:sz w:val="22"/>
      </w:rPr>
      <w:tblPr/>
      <w:tcPr>
        <w:shd w:val="clear" w:color="8064A2" w:themeColor="accent4" w:fill="8064A2" w:themeFill="accent4"/>
      </w:tcPr>
    </w:tblStylePr>
    <w:tblStylePr w:type="band1Vert">
      <w:tblPr/>
      <w:tcPr>
        <w:shd w:val="clear" w:color="C4B7D4" w:themeColor="accent4" w:themeTint="75" w:fill="C4B7D4" w:themeFill="accent4" w:themeFillTint="75"/>
      </w:tcPr>
    </w:tblStylePr>
    <w:tblStylePr w:type="band1Horz">
      <w:tblPr/>
      <w:tcPr>
        <w:shd w:val="clear" w:color="C4B7D4" w:themeColor="accent4" w:themeTint="75" w:fill="C4B7D4" w:themeFill="accent4" w:themeFillTint="75"/>
      </w:tcPr>
    </w:tblStylePr>
  </w:style>
  <w:style w:type="table" w:customStyle="1" w:styleId="GridTable5Dark-Accent5">
    <w:name w:val="Grid Table 5 Dark - Accent 5"/>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DAEEF3" w:themeColor="accent5" w:themeTint="34" w:fill="DAEEF3" w:themeFill="accent5" w:themeFillTint="34"/>
    </w:tblPr>
    <w:tblStylePr w:type="firstRow">
      <w:rPr>
        <w:rFonts w:ascii="Arial" w:hAnsi="Arial"/>
        <w:b/>
        <w:color w:val="FFFFFF"/>
        <w:sz w:val="22"/>
      </w:rPr>
      <w:tblPr/>
      <w:tcPr>
        <w:shd w:val="clear" w:color="4BACC6" w:themeColor="accent5" w:fill="4BACC6" w:themeFill="accent5"/>
      </w:tcPr>
    </w:tblStylePr>
    <w:tblStylePr w:type="lastRow">
      <w:rPr>
        <w:rFonts w:ascii="Arial" w:hAnsi="Arial"/>
        <w:b/>
        <w:color w:val="FFFFFF"/>
        <w:sz w:val="22"/>
      </w:rPr>
      <w:tblPr/>
      <w:tcPr>
        <w:tcBorders>
          <w:top w:val="single" w:sz="4" w:space="0" w:color="FFFFFF" w:themeColor="light1"/>
        </w:tcBorders>
        <w:shd w:val="clear" w:color="4BACC6" w:themeColor="accent5" w:fill="4BACC6" w:themeFill="accent5"/>
      </w:tcPr>
    </w:tblStylePr>
    <w:tblStylePr w:type="firstCol">
      <w:rPr>
        <w:rFonts w:ascii="Arial" w:hAnsi="Arial"/>
        <w:b/>
        <w:color w:val="FFFFFF"/>
        <w:sz w:val="22"/>
      </w:rPr>
      <w:tblPr/>
      <w:tcPr>
        <w:shd w:val="clear" w:color="4BACC6" w:themeColor="accent5" w:fill="4BACC6" w:themeFill="accent5"/>
      </w:tcPr>
    </w:tblStylePr>
    <w:tblStylePr w:type="lastCol">
      <w:rPr>
        <w:rFonts w:ascii="Arial" w:hAnsi="Arial"/>
        <w:b/>
        <w:color w:val="FFFFFF"/>
        <w:sz w:val="22"/>
      </w:rPr>
      <w:tblPr/>
      <w:tcPr>
        <w:shd w:val="clear" w:color="4BACC6" w:themeColor="accent5" w:fill="4BACC6" w:themeFill="accent5"/>
      </w:tcPr>
    </w:tblStylePr>
    <w:tblStylePr w:type="band1Vert">
      <w:tblPr/>
      <w:tcPr>
        <w:shd w:val="clear" w:color="ACD8E4" w:themeColor="accent5" w:themeTint="75" w:fill="ACD8E4" w:themeFill="accent5" w:themeFillTint="75"/>
      </w:tcPr>
    </w:tblStylePr>
    <w:tblStylePr w:type="band1Horz">
      <w:tblPr/>
      <w:tcPr>
        <w:shd w:val="clear" w:color="ACD8E4" w:themeColor="accent5" w:themeTint="75" w:fill="ACD8E4" w:themeFill="accent5" w:themeFillTint="75"/>
      </w:tcPr>
    </w:tblStylePr>
  </w:style>
  <w:style w:type="table" w:customStyle="1" w:styleId="GridTable5Dark-Accent6">
    <w:name w:val="Grid Table 5 Dark - Accent 6"/>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FDE9D8" w:themeColor="accent6" w:themeTint="34" w:fill="FDE9D8" w:themeFill="accent6" w:themeFillTint="34"/>
    </w:tblPr>
    <w:tblStylePr w:type="firstRow">
      <w:rPr>
        <w:rFonts w:ascii="Arial" w:hAnsi="Arial"/>
        <w:b/>
        <w:color w:val="FFFFFF"/>
        <w:sz w:val="22"/>
      </w:rPr>
      <w:tblPr/>
      <w:tcPr>
        <w:shd w:val="clear" w:color="F79646" w:themeColor="accent6" w:fill="F79646" w:themeFill="accent6"/>
      </w:tcPr>
    </w:tblStylePr>
    <w:tblStylePr w:type="lastRow">
      <w:rPr>
        <w:rFonts w:ascii="Arial" w:hAnsi="Arial"/>
        <w:b/>
        <w:color w:val="FFFFFF"/>
        <w:sz w:val="22"/>
      </w:rPr>
      <w:tblPr/>
      <w:tcPr>
        <w:tcBorders>
          <w:top w:val="single" w:sz="4" w:space="0" w:color="FFFFFF" w:themeColor="light1"/>
        </w:tcBorders>
        <w:shd w:val="clear" w:color="F79646" w:themeColor="accent6" w:fill="F79646" w:themeFill="accent6"/>
      </w:tcPr>
    </w:tblStylePr>
    <w:tblStylePr w:type="firstCol">
      <w:rPr>
        <w:rFonts w:ascii="Arial" w:hAnsi="Arial"/>
        <w:b/>
        <w:color w:val="FFFFFF"/>
        <w:sz w:val="22"/>
      </w:rPr>
      <w:tblPr/>
      <w:tcPr>
        <w:shd w:val="clear" w:color="F79646" w:themeColor="accent6" w:fill="F79646" w:themeFill="accent6"/>
      </w:tcPr>
    </w:tblStylePr>
    <w:tblStylePr w:type="lastCol">
      <w:rPr>
        <w:rFonts w:ascii="Arial" w:hAnsi="Arial"/>
        <w:b/>
        <w:color w:val="FFFFFF"/>
        <w:sz w:val="22"/>
      </w:rPr>
      <w:tblPr/>
      <w:tcPr>
        <w:shd w:val="clear" w:color="F79646" w:themeColor="accent6" w:fill="F79646" w:themeFill="accent6"/>
      </w:tcPr>
    </w:tblStylePr>
    <w:tblStylePr w:type="band1Vert">
      <w:tblPr/>
      <w:tcPr>
        <w:shd w:val="clear" w:color="FBCEAA" w:themeColor="accent6" w:themeTint="75" w:fill="FBCEAA" w:themeFill="accent6" w:themeFillTint="75"/>
      </w:tcPr>
    </w:tblStylePr>
    <w:tblStylePr w:type="band1Horz">
      <w:tblPr/>
      <w:tcPr>
        <w:shd w:val="clear" w:color="FBCEAA" w:themeColor="accent6" w:themeTint="75" w:fill="FBCEAA" w:themeFill="accent6" w:themeFillTint="75"/>
      </w:tcPr>
    </w:tblStylePr>
  </w:style>
  <w:style w:type="table" w:styleId="-6">
    <w:name w:val="Grid Table 6 Colorful"/>
    <w:basedOn w:val="a1"/>
    <w:uiPriority w:val="99"/>
    <w:tblPr>
      <w:tblStyleRowBandSize w:val="1"/>
      <w:tblStyleColBandSize w:val="1"/>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Pr>
    <w:tblStylePr w:type="firstRow">
      <w:rPr>
        <w:b/>
        <w:color w:val="7F7F7F" w:themeColor="text1" w:themeTint="80" w:themeShade="95"/>
      </w:rPr>
      <w:tblPr/>
      <w:tcPr>
        <w:tcBorders>
          <w:bottom w:val="single" w:sz="12" w:space="0" w:color="7F7F7F" w:themeColor="text1" w:themeTint="80"/>
        </w:tcBorders>
      </w:tcPr>
    </w:tblStylePr>
    <w:tblStylePr w:type="lastRow">
      <w:rPr>
        <w:b/>
        <w:color w:val="7F7F7F" w:themeColor="text1" w:themeTint="80" w:themeShade="95"/>
      </w:rPr>
    </w:tblStylePr>
    <w:tblStylePr w:type="firstCol">
      <w:rPr>
        <w:b/>
        <w:color w:val="7F7F7F" w:themeColor="text1" w:themeTint="80" w:themeShade="95"/>
      </w:rPr>
    </w:tblStylePr>
    <w:tblStylePr w:type="lastCol">
      <w:rPr>
        <w:b/>
        <w:color w:val="7F7F7F" w:themeColor="text1" w:themeTint="80" w:themeShade="95"/>
      </w:rPr>
    </w:tblStylePr>
    <w:tblStylePr w:type="band1Vert">
      <w:tblPr/>
      <w:tcPr>
        <w:shd w:val="clear" w:color="CBCBCB" w:themeColor="text1" w:themeTint="34" w:fill="CBCBCB" w:themeFill="text1" w:themeFillTint="34"/>
      </w:tcPr>
    </w:tblStylePr>
    <w:tblStylePr w:type="band1Horz">
      <w:rPr>
        <w:rFonts w:ascii="Arial" w:hAnsi="Arial"/>
        <w:color w:val="7F7F7F" w:themeColor="text1" w:themeTint="80" w:themeShade="95"/>
        <w:sz w:val="22"/>
      </w:rPr>
      <w:tblPr/>
      <w:tcPr>
        <w:shd w:val="clear" w:color="CBCBCB" w:themeColor="text1" w:themeTint="34" w:fill="CBCBCB" w:themeFill="text1" w:themeFillTint="34"/>
      </w:tcPr>
    </w:tblStylePr>
    <w:tblStylePr w:type="band2Horz">
      <w:rPr>
        <w:rFonts w:ascii="Arial" w:hAnsi="Arial"/>
        <w:color w:val="7F7F7F" w:themeColor="text1" w:themeTint="80" w:themeShade="95"/>
        <w:sz w:val="22"/>
      </w:rPr>
    </w:tblStylePr>
  </w:style>
  <w:style w:type="table" w:customStyle="1" w:styleId="GridTable6Colorful-Accent1">
    <w:name w:val="Grid Table 6 Colorful - Accent 1"/>
    <w:basedOn w:val="a1"/>
    <w:uiPriority w:val="99"/>
    <w:tblPr>
      <w:tblStyleRowBandSize w:val="1"/>
      <w:tblStyleColBandSize w:val="1"/>
      <w:tblBorders>
        <w:top w:val="single" w:sz="4" w:space="0" w:color="A6BFDD" w:themeColor="accent1" w:themeTint="80"/>
        <w:left w:val="single" w:sz="4" w:space="0" w:color="A6BFDD" w:themeColor="accent1" w:themeTint="80"/>
        <w:bottom w:val="single" w:sz="4" w:space="0" w:color="A6BFDD" w:themeColor="accent1" w:themeTint="80"/>
        <w:right w:val="single" w:sz="4" w:space="0" w:color="A6BFDD" w:themeColor="accent1" w:themeTint="80"/>
        <w:insideH w:val="single" w:sz="4" w:space="0" w:color="A6BFDD" w:themeColor="accent1" w:themeTint="80"/>
        <w:insideV w:val="single" w:sz="4" w:space="0" w:color="A6BFDD" w:themeColor="accent1" w:themeTint="80"/>
      </w:tblBorders>
    </w:tblPr>
    <w:tblStylePr w:type="firstRow">
      <w:rPr>
        <w:b/>
        <w:color w:val="A6BFDD" w:themeColor="accent1" w:themeTint="80" w:themeShade="95"/>
      </w:rPr>
      <w:tblPr/>
      <w:tcPr>
        <w:tcBorders>
          <w:bottom w:val="single" w:sz="12" w:space="0" w:color="A6BFDD" w:themeColor="accent1" w:themeTint="80"/>
        </w:tcBorders>
      </w:tcPr>
    </w:tblStylePr>
    <w:tblStylePr w:type="lastRow">
      <w:rPr>
        <w:b/>
        <w:color w:val="A6BFDD" w:themeColor="accent1" w:themeTint="80" w:themeShade="95"/>
      </w:rPr>
    </w:tblStylePr>
    <w:tblStylePr w:type="firstCol">
      <w:rPr>
        <w:b/>
        <w:color w:val="A6BFDD" w:themeColor="accent1" w:themeTint="80" w:themeShade="95"/>
      </w:rPr>
    </w:tblStylePr>
    <w:tblStylePr w:type="lastCol">
      <w:rPr>
        <w:b/>
        <w:color w:val="A6BFDD" w:themeColor="accent1" w:themeTint="80" w:themeShade="95"/>
      </w:rPr>
    </w:tblStylePr>
    <w:tblStylePr w:type="band1Vert">
      <w:tblPr/>
      <w:tcPr>
        <w:shd w:val="clear" w:color="DAE5F1" w:themeColor="accent1" w:themeTint="34" w:fill="DAE5F1" w:themeFill="accent1" w:themeFillTint="34"/>
      </w:tcPr>
    </w:tblStylePr>
    <w:tblStylePr w:type="band1Horz">
      <w:rPr>
        <w:rFonts w:ascii="Arial" w:hAnsi="Arial"/>
        <w:color w:val="A6BFDD" w:themeColor="accent1" w:themeTint="80" w:themeShade="95"/>
        <w:sz w:val="22"/>
      </w:rPr>
      <w:tblPr/>
      <w:tcPr>
        <w:shd w:val="clear" w:color="DAE5F1" w:themeColor="accent1" w:themeTint="34" w:fill="DAE5F1" w:themeFill="accent1" w:themeFillTint="34"/>
      </w:tcPr>
    </w:tblStylePr>
    <w:tblStylePr w:type="band2Horz">
      <w:rPr>
        <w:rFonts w:ascii="Arial" w:hAnsi="Arial"/>
        <w:color w:val="A6BFDD" w:themeColor="accent1" w:themeTint="80" w:themeShade="95"/>
        <w:sz w:val="22"/>
      </w:rPr>
    </w:tblStylePr>
  </w:style>
  <w:style w:type="table" w:customStyle="1" w:styleId="GridTable6Colorful-Accent2">
    <w:name w:val="Grid Table 6 Colorful - Accent 2"/>
    <w:basedOn w:val="a1"/>
    <w:uiPriority w:val="99"/>
    <w:tblPr>
      <w:tblStyleRowBandSize w:val="1"/>
      <w:tblStyleColBandSize w:val="1"/>
      <w:tbl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D99695" w:themeColor="accent2" w:themeTint="97" w:themeShade="95"/>
      </w:rPr>
      <w:tblPr/>
      <w:tcPr>
        <w:tcBorders>
          <w:bottom w:val="single" w:sz="12" w:space="0" w:color="D99695" w:themeColor="accent2" w:themeTint="97"/>
        </w:tcBorders>
      </w:tcPr>
    </w:tblStylePr>
    <w:tblStylePr w:type="lastRow">
      <w:rPr>
        <w:b/>
        <w:color w:val="D99695" w:themeColor="accent2" w:themeTint="97" w:themeShade="95"/>
      </w:rPr>
    </w:tblStylePr>
    <w:tblStylePr w:type="firstCol">
      <w:rPr>
        <w:b/>
        <w:color w:val="D99695" w:themeColor="accent2" w:themeTint="97" w:themeShade="95"/>
      </w:rPr>
    </w:tblStylePr>
    <w:tblStylePr w:type="lastCol">
      <w:rPr>
        <w:b/>
        <w:color w:val="D99695" w:themeColor="accent2" w:themeTint="97" w:themeShade="95"/>
      </w:rPr>
    </w:tblStylePr>
    <w:tblStylePr w:type="band1Vert">
      <w:tblPr/>
      <w:tcPr>
        <w:shd w:val="clear" w:color="F2DCDC" w:themeColor="accent2" w:themeTint="32" w:fill="F2DCDC" w:themeFill="accent2" w:themeFillTint="32"/>
      </w:tcPr>
    </w:tblStylePr>
    <w:tblStylePr w:type="band1Horz">
      <w:rPr>
        <w:rFonts w:ascii="Arial" w:hAnsi="Arial"/>
        <w:color w:val="D99695" w:themeColor="accent2" w:themeTint="97" w:themeShade="95"/>
        <w:sz w:val="22"/>
      </w:rPr>
      <w:tblPr/>
      <w:tcPr>
        <w:shd w:val="clear" w:color="F2DCDC" w:themeColor="accent2" w:themeTint="32" w:fill="F2DCDC" w:themeFill="accent2" w:themeFillTint="32"/>
      </w:tcPr>
    </w:tblStylePr>
    <w:tblStylePr w:type="band2Horz">
      <w:rPr>
        <w:rFonts w:ascii="Arial" w:hAnsi="Arial"/>
        <w:color w:val="D99695" w:themeColor="accent2" w:themeTint="97" w:themeShade="95"/>
        <w:sz w:val="22"/>
      </w:rPr>
    </w:tblStylePr>
  </w:style>
  <w:style w:type="table" w:customStyle="1" w:styleId="GridTable6Colorful-Accent3">
    <w:name w:val="Grid Table 6 Colorful - Accent 3"/>
    <w:basedOn w:val="a1"/>
    <w:uiPriority w:val="99"/>
    <w:tblPr>
      <w:tblStyleRowBandSize w:val="1"/>
      <w:tblStyleColBandSize w:val="1"/>
      <w:tblBorders>
        <w:top w:val="single" w:sz="4" w:space="0" w:color="9ABB59" w:themeColor="accent3" w:themeTint="FE"/>
        <w:left w:val="single" w:sz="4" w:space="0" w:color="9ABB59" w:themeColor="accent3" w:themeTint="FE"/>
        <w:bottom w:val="single" w:sz="4" w:space="0" w:color="9ABB59" w:themeColor="accent3" w:themeTint="FE"/>
        <w:right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9ABB59" w:themeColor="accent3" w:themeTint="FE" w:themeShade="95"/>
      </w:rPr>
      <w:tblPr/>
      <w:tcPr>
        <w:tcBorders>
          <w:bottom w:val="single" w:sz="12" w:space="0" w:color="9ABB59" w:themeColor="accent3" w:themeTint="FE"/>
        </w:tcBorders>
      </w:tcPr>
    </w:tblStylePr>
    <w:tblStylePr w:type="lastRow">
      <w:rPr>
        <w:b/>
        <w:color w:val="9ABB59" w:themeColor="accent3" w:themeTint="FE" w:themeShade="95"/>
      </w:rPr>
    </w:tblStylePr>
    <w:tblStylePr w:type="firstCol">
      <w:rPr>
        <w:b/>
        <w:color w:val="9ABB59" w:themeColor="accent3" w:themeTint="FE" w:themeShade="95"/>
      </w:rPr>
    </w:tblStylePr>
    <w:tblStylePr w:type="lastCol">
      <w:rPr>
        <w:b/>
        <w:color w:val="9ABB59" w:themeColor="accent3" w:themeTint="FE" w:themeShade="95"/>
      </w:rPr>
    </w:tblStylePr>
    <w:tblStylePr w:type="band1Vert">
      <w:tblPr/>
      <w:tcPr>
        <w:shd w:val="clear" w:color="EAF1DC" w:themeColor="accent3" w:themeTint="34" w:fill="EAF1DC" w:themeFill="accent3" w:themeFillTint="34"/>
      </w:tcPr>
    </w:tblStylePr>
    <w:tblStylePr w:type="band1Horz">
      <w:rPr>
        <w:rFonts w:ascii="Arial" w:hAnsi="Arial"/>
        <w:color w:val="9ABB59" w:themeColor="accent3" w:themeTint="FE" w:themeShade="95"/>
        <w:sz w:val="22"/>
      </w:rPr>
      <w:tblPr/>
      <w:tcPr>
        <w:shd w:val="clear" w:color="EAF1DC" w:themeColor="accent3" w:themeTint="34" w:fill="EAF1DC" w:themeFill="accent3" w:themeFillTint="34"/>
      </w:tcPr>
    </w:tblStylePr>
    <w:tblStylePr w:type="band2Horz">
      <w:rPr>
        <w:rFonts w:ascii="Arial" w:hAnsi="Arial"/>
        <w:color w:val="9ABB59" w:themeColor="accent3" w:themeTint="FE" w:themeShade="95"/>
        <w:sz w:val="22"/>
      </w:rPr>
    </w:tblStylePr>
  </w:style>
  <w:style w:type="table" w:customStyle="1" w:styleId="GridTable6Colorful-Accent4">
    <w:name w:val="Grid Table 6 Colorful - Accent 4"/>
    <w:basedOn w:val="a1"/>
    <w:uiPriority w:val="99"/>
    <w:tblPr>
      <w:tblStyleRowBandSize w:val="1"/>
      <w:tblStyleColBandSize w:val="1"/>
      <w:tbl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B2A1C6" w:themeColor="accent4" w:themeTint="9A" w:themeShade="95"/>
      </w:rPr>
      <w:tblPr/>
      <w:tcPr>
        <w:tcBorders>
          <w:bottom w:val="single" w:sz="12" w:space="0" w:color="B2A1C6" w:themeColor="accent4" w:themeTint="9A"/>
        </w:tcBorders>
      </w:tcPr>
    </w:tblStylePr>
    <w:tblStylePr w:type="lastRow">
      <w:rPr>
        <w:b/>
        <w:color w:val="B2A1C6" w:themeColor="accent4" w:themeTint="9A" w:themeShade="95"/>
      </w:rPr>
    </w:tblStylePr>
    <w:tblStylePr w:type="firstCol">
      <w:rPr>
        <w:b/>
        <w:color w:val="B2A1C6" w:themeColor="accent4" w:themeTint="9A" w:themeShade="95"/>
      </w:rPr>
    </w:tblStylePr>
    <w:tblStylePr w:type="lastCol">
      <w:rPr>
        <w:b/>
        <w:color w:val="B2A1C6" w:themeColor="accent4" w:themeTint="9A" w:themeShade="95"/>
      </w:rPr>
    </w:tblStylePr>
    <w:tblStylePr w:type="band1Vert">
      <w:tblPr/>
      <w:tcPr>
        <w:shd w:val="clear" w:color="E5DFEC" w:themeColor="accent4" w:themeTint="34" w:fill="E5DFEC" w:themeFill="accent4" w:themeFillTint="34"/>
      </w:tcPr>
    </w:tblStylePr>
    <w:tblStylePr w:type="band1Horz">
      <w:rPr>
        <w:rFonts w:ascii="Arial" w:hAnsi="Arial"/>
        <w:color w:val="B2A1C6" w:themeColor="accent4" w:themeTint="9A" w:themeShade="95"/>
        <w:sz w:val="22"/>
      </w:rPr>
      <w:tblPr/>
      <w:tcPr>
        <w:shd w:val="clear" w:color="E5DFEC" w:themeColor="accent4" w:themeTint="34" w:fill="E5DFEC" w:themeFill="accent4" w:themeFillTint="34"/>
      </w:tcPr>
    </w:tblStylePr>
    <w:tblStylePr w:type="band2Horz">
      <w:rPr>
        <w:rFonts w:ascii="Arial" w:hAnsi="Arial"/>
        <w:color w:val="B2A1C6" w:themeColor="accent4" w:themeTint="9A" w:themeShade="95"/>
        <w:sz w:val="22"/>
      </w:rPr>
    </w:tblStylePr>
  </w:style>
  <w:style w:type="table" w:customStyle="1" w:styleId="GridTable6Colorful-Accent5">
    <w:name w:val="Grid Table 6 Colorful - Accent 5"/>
    <w:basedOn w:val="a1"/>
    <w:uiPriority w:val="99"/>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insideH w:val="single" w:sz="4" w:space="0" w:color="4BACC6" w:themeColor="accent5"/>
        <w:insideV w:val="single" w:sz="4" w:space="0" w:color="4BACC6" w:themeColor="accent5"/>
      </w:tblBorders>
    </w:tblPr>
    <w:tblStylePr w:type="firstRow">
      <w:rPr>
        <w:b/>
        <w:color w:val="266779" w:themeColor="accent5" w:themeShade="95"/>
      </w:rPr>
      <w:tblPr/>
      <w:tcPr>
        <w:tcBorders>
          <w:bottom w:val="single" w:sz="12" w:space="0" w:color="4BACC6" w:themeColor="accent5"/>
        </w:tcBorders>
      </w:tcPr>
    </w:tblStylePr>
    <w:tblStylePr w:type="lastRow">
      <w:rPr>
        <w:b/>
        <w:color w:val="266779" w:themeColor="accent5" w:themeShade="95"/>
      </w:rPr>
    </w:tblStylePr>
    <w:tblStylePr w:type="firstCol">
      <w:rPr>
        <w:b/>
        <w:color w:val="266779" w:themeColor="accent5" w:themeShade="95"/>
      </w:rPr>
    </w:tblStylePr>
    <w:tblStylePr w:type="lastCol">
      <w:rPr>
        <w:b/>
        <w:color w:val="266779" w:themeColor="accent5" w:themeShade="95"/>
      </w:rPr>
    </w:tblStylePr>
    <w:tblStylePr w:type="band1Vert">
      <w:tblPr/>
      <w:tcPr>
        <w:shd w:val="clear" w:color="DAEEF3" w:themeColor="accent5" w:themeTint="34" w:fill="DAEEF3" w:themeFill="accent5" w:themeFillTint="34"/>
      </w:tcPr>
    </w:tblStylePr>
    <w:tblStylePr w:type="band1Horz">
      <w:rPr>
        <w:rFonts w:ascii="Arial" w:hAnsi="Arial"/>
        <w:color w:val="266779" w:themeColor="accent5" w:themeShade="95"/>
        <w:sz w:val="22"/>
      </w:rPr>
      <w:tblPr/>
      <w:tcPr>
        <w:shd w:val="clear" w:color="DAEEF3" w:themeColor="accent5" w:themeTint="34" w:fill="DAEEF3" w:themeFill="accent5" w:themeFillTint="34"/>
      </w:tcPr>
    </w:tblStylePr>
    <w:tblStylePr w:type="band2Horz">
      <w:rPr>
        <w:rFonts w:ascii="Arial" w:hAnsi="Arial"/>
        <w:color w:val="266779" w:themeColor="accent5" w:themeShade="95"/>
        <w:sz w:val="22"/>
      </w:rPr>
    </w:tblStylePr>
  </w:style>
  <w:style w:type="table" w:customStyle="1" w:styleId="GridTable6Colorful-Accent6">
    <w:name w:val="Grid Table 6 Colorful - Accent 6"/>
    <w:basedOn w:val="a1"/>
    <w:uiPriority w:val="99"/>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insideH w:val="single" w:sz="4" w:space="0" w:color="F79646" w:themeColor="accent6"/>
        <w:insideV w:val="single" w:sz="4" w:space="0" w:color="F79646" w:themeColor="accent6"/>
      </w:tblBorders>
    </w:tblPr>
    <w:tblStylePr w:type="firstRow">
      <w:rPr>
        <w:b/>
        <w:color w:val="266779" w:themeColor="accent5" w:themeShade="95"/>
      </w:rPr>
      <w:tblPr/>
      <w:tcPr>
        <w:tcBorders>
          <w:bottom w:val="single" w:sz="12" w:space="0" w:color="F79646" w:themeColor="accent6"/>
        </w:tcBorders>
      </w:tcPr>
    </w:tblStylePr>
    <w:tblStylePr w:type="lastRow">
      <w:rPr>
        <w:b/>
        <w:color w:val="266779" w:themeColor="accent5" w:themeShade="95"/>
      </w:rPr>
    </w:tblStylePr>
    <w:tblStylePr w:type="firstCol">
      <w:rPr>
        <w:b/>
        <w:color w:val="266779" w:themeColor="accent5" w:themeShade="95"/>
      </w:rPr>
    </w:tblStylePr>
    <w:tblStylePr w:type="lastCol">
      <w:rPr>
        <w:b/>
        <w:color w:val="266779" w:themeColor="accent5" w:themeShade="95"/>
      </w:rPr>
    </w:tblStylePr>
    <w:tblStylePr w:type="band1Vert">
      <w:tblPr/>
      <w:tcPr>
        <w:shd w:val="clear" w:color="FDE9D8" w:themeColor="accent6" w:themeTint="34" w:fill="FDE9D8" w:themeFill="accent6" w:themeFillTint="34"/>
      </w:tcPr>
    </w:tblStylePr>
    <w:tblStylePr w:type="band1Horz">
      <w:rPr>
        <w:rFonts w:ascii="Arial" w:hAnsi="Arial"/>
        <w:color w:val="266779" w:themeColor="accent5" w:themeShade="95"/>
        <w:sz w:val="22"/>
      </w:rPr>
      <w:tblPr/>
      <w:tcPr>
        <w:shd w:val="clear" w:color="FDE9D8" w:themeColor="accent6" w:themeTint="34" w:fill="FDE9D8" w:themeFill="accent6" w:themeFillTint="34"/>
      </w:tcPr>
    </w:tblStylePr>
    <w:tblStylePr w:type="band2Horz">
      <w:rPr>
        <w:rFonts w:ascii="Arial" w:hAnsi="Arial"/>
        <w:color w:val="266779" w:themeColor="accent5" w:themeShade="95"/>
        <w:sz w:val="22"/>
      </w:rPr>
    </w:tblStylePr>
  </w:style>
  <w:style w:type="table" w:styleId="-7">
    <w:name w:val="Grid Table 7 Colorful"/>
    <w:basedOn w:val="a1"/>
    <w:uiPriority w:val="99"/>
    <w:tblPr>
      <w:tblStyleRowBandSize w:val="1"/>
      <w:tblStyleColBandSize w:val="1"/>
      <w:tblBorders>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Pr>
    <w:tblStylePr w:type="firstRow">
      <w:rPr>
        <w:rFonts w:ascii="Arial" w:hAnsi="Arial"/>
        <w:b/>
        <w:color w:val="7F7F7F" w:themeColor="text1" w:themeTint="80" w:themeShade="95"/>
        <w:sz w:val="22"/>
      </w:rPr>
      <w:tblPr/>
      <w:tcPr>
        <w:tcBorders>
          <w:top w:val="none" w:sz="4" w:space="0" w:color="000000"/>
          <w:left w:val="none" w:sz="4" w:space="0" w:color="000000"/>
          <w:bottom w:val="single" w:sz="4" w:space="0" w:color="7F7F7F" w:themeColor="text1" w:themeTint="80"/>
          <w:right w:val="none" w:sz="4" w:space="0" w:color="000000"/>
        </w:tcBorders>
        <w:shd w:val="clear" w:color="FFFFFF" w:themeColor="light1" w:fill="FFFFFF" w:themeFill="light1"/>
      </w:tcPr>
    </w:tblStylePr>
    <w:tblStylePr w:type="lastRow">
      <w:rPr>
        <w:rFonts w:ascii="Arial" w:hAnsi="Arial"/>
        <w:b/>
        <w:color w:val="7F7F7F" w:themeColor="text1" w:themeTint="80" w:themeShade="95"/>
        <w:sz w:val="22"/>
      </w:rPr>
      <w:tblPr/>
      <w:tcPr>
        <w:tcBorders>
          <w:top w:val="single" w:sz="4" w:space="0" w:color="7F7F7F" w:themeColor="tex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7F7F7F" w:themeColor="text1" w:themeTint="80" w:themeShade="95"/>
        <w:sz w:val="22"/>
      </w:rPr>
      <w:tblPr/>
      <w:tcPr>
        <w:tcBorders>
          <w:top w:val="none" w:sz="4" w:space="0" w:color="000000"/>
          <w:left w:val="none" w:sz="4" w:space="0" w:color="000000"/>
          <w:bottom w:val="none" w:sz="4" w:space="0" w:color="000000"/>
          <w:right w:val="single" w:sz="4" w:space="0" w:color="7F7F7F" w:themeColor="text1" w:themeTint="80"/>
        </w:tcBorders>
        <w:shd w:val="clear" w:color="FFFFFF" w:fill="auto"/>
      </w:tcPr>
    </w:tblStylePr>
    <w:tblStylePr w:type="lastCol">
      <w:rPr>
        <w:rFonts w:ascii="Arial" w:hAnsi="Arial"/>
        <w:i/>
        <w:color w:val="7F7F7F" w:themeColor="text1" w:themeTint="80" w:themeShade="95"/>
        <w:sz w:val="22"/>
      </w:rPr>
      <w:tblPr/>
      <w:tcPr>
        <w:tcBorders>
          <w:top w:val="none" w:sz="4" w:space="0" w:color="000000"/>
          <w:left w:val="single" w:sz="4" w:space="0" w:color="7F7F7F" w:themeColor="text1" w:themeTint="80"/>
          <w:bottom w:val="none" w:sz="4" w:space="0" w:color="000000"/>
          <w:right w:val="none" w:sz="4" w:space="0" w:color="000000"/>
        </w:tcBorders>
        <w:shd w:val="clear" w:color="FFFFFF" w:fill="auto"/>
      </w:tcPr>
    </w:tblStylePr>
    <w:tblStylePr w:type="band1Vert">
      <w:tblPr/>
      <w:tcPr>
        <w:shd w:val="clear" w:color="F2F2F2" w:themeColor="text1" w:themeTint="0D" w:fill="F2F2F2" w:themeFill="text1" w:themeFillTint="0D"/>
      </w:tcPr>
    </w:tblStylePr>
    <w:tblStylePr w:type="band1Horz">
      <w:rPr>
        <w:rFonts w:ascii="Arial" w:hAnsi="Arial"/>
        <w:color w:val="7F7F7F" w:themeColor="text1" w:themeTint="80" w:themeShade="95"/>
        <w:sz w:val="22"/>
      </w:rPr>
      <w:tblPr/>
      <w:tcPr>
        <w:shd w:val="clear" w:color="F2F2F2" w:themeColor="text1" w:themeTint="0D" w:fill="F2F2F2" w:themeFill="text1" w:themeFillTint="0D"/>
      </w:tcPr>
    </w:tblStylePr>
    <w:tblStylePr w:type="band2Horz">
      <w:rPr>
        <w:rFonts w:ascii="Arial" w:hAnsi="Arial"/>
        <w:color w:val="7F7F7F" w:themeColor="text1" w:themeTint="80" w:themeShade="95"/>
        <w:sz w:val="22"/>
      </w:rPr>
    </w:tblStylePr>
  </w:style>
  <w:style w:type="table" w:customStyle="1" w:styleId="GridTable7Colorful-Accent1">
    <w:name w:val="Grid Table 7 Colorful - Accent 1"/>
    <w:basedOn w:val="a1"/>
    <w:uiPriority w:val="99"/>
    <w:tblPr>
      <w:tblStyleRowBandSize w:val="1"/>
      <w:tblStyleColBandSize w:val="1"/>
      <w:tblBorders>
        <w:bottom w:val="single" w:sz="4" w:space="0" w:color="A6BFDD" w:themeColor="accent1" w:themeTint="80"/>
        <w:right w:val="single" w:sz="4" w:space="0" w:color="A6BFDD" w:themeColor="accent1" w:themeTint="80"/>
        <w:insideH w:val="single" w:sz="4" w:space="0" w:color="A6BFDD" w:themeColor="accent1" w:themeTint="80"/>
        <w:insideV w:val="single" w:sz="4" w:space="0" w:color="A6BFDD" w:themeColor="accent1" w:themeTint="80"/>
      </w:tblBorders>
    </w:tblPr>
    <w:tblStylePr w:type="firstRow">
      <w:rPr>
        <w:rFonts w:ascii="Arial" w:hAnsi="Arial"/>
        <w:b/>
        <w:color w:val="A6BFDD" w:themeColor="accent1" w:themeTint="80" w:themeShade="95"/>
        <w:sz w:val="22"/>
      </w:rPr>
      <w:tblPr/>
      <w:tcPr>
        <w:tcBorders>
          <w:top w:val="none" w:sz="4" w:space="0" w:color="000000"/>
          <w:left w:val="none" w:sz="4" w:space="0" w:color="000000"/>
          <w:bottom w:val="single" w:sz="4" w:space="0" w:color="A6BFDD" w:themeColor="accent1" w:themeTint="80"/>
          <w:right w:val="none" w:sz="4" w:space="0" w:color="000000"/>
        </w:tcBorders>
        <w:shd w:val="clear" w:color="FFFFFF" w:themeColor="light1" w:fill="FFFFFF" w:themeFill="light1"/>
      </w:tcPr>
    </w:tblStylePr>
    <w:tblStylePr w:type="lastRow">
      <w:rPr>
        <w:rFonts w:ascii="Arial" w:hAnsi="Arial"/>
        <w:b/>
        <w:color w:val="A6BFDD" w:themeColor="accent1" w:themeTint="80" w:themeShade="95"/>
        <w:sz w:val="22"/>
      </w:rPr>
      <w:tblPr/>
      <w:tcPr>
        <w:tcBorders>
          <w:top w:val="single" w:sz="4" w:space="0" w:color="A6BFDD" w:themeColor="accen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A6BFDD" w:themeColor="accent1" w:themeTint="80" w:themeShade="95"/>
        <w:sz w:val="22"/>
      </w:rPr>
      <w:tblPr/>
      <w:tcPr>
        <w:tcBorders>
          <w:top w:val="none" w:sz="4" w:space="0" w:color="000000"/>
          <w:left w:val="none" w:sz="4" w:space="0" w:color="000000"/>
          <w:bottom w:val="none" w:sz="4" w:space="0" w:color="000000"/>
          <w:right w:val="single" w:sz="4" w:space="0" w:color="A6BFDD" w:themeColor="accent1" w:themeTint="80"/>
        </w:tcBorders>
        <w:shd w:val="clear" w:color="FFFFFF" w:fill="auto"/>
      </w:tcPr>
    </w:tblStylePr>
    <w:tblStylePr w:type="lastCol">
      <w:rPr>
        <w:rFonts w:ascii="Arial" w:hAnsi="Arial"/>
        <w:i/>
        <w:color w:val="A6BFDD" w:themeColor="accent1" w:themeTint="80" w:themeShade="95"/>
        <w:sz w:val="22"/>
      </w:rPr>
      <w:tblPr/>
      <w:tcPr>
        <w:tcBorders>
          <w:top w:val="none" w:sz="4" w:space="0" w:color="000000"/>
          <w:left w:val="single" w:sz="4" w:space="0" w:color="A6BFDD" w:themeColor="accent1" w:themeTint="80"/>
          <w:bottom w:val="none" w:sz="4" w:space="0" w:color="000000"/>
          <w:right w:val="none" w:sz="4" w:space="0" w:color="000000"/>
        </w:tcBorders>
        <w:shd w:val="clear" w:color="FFFFFF" w:fill="auto"/>
      </w:tcPr>
    </w:tblStylePr>
    <w:tblStylePr w:type="band1Vert">
      <w:tblPr/>
      <w:tcPr>
        <w:shd w:val="clear" w:color="DAE5F1" w:themeColor="accent1" w:themeTint="34" w:fill="DAE5F1" w:themeFill="accent1" w:themeFillTint="34"/>
      </w:tcPr>
    </w:tblStylePr>
    <w:tblStylePr w:type="band1Horz">
      <w:rPr>
        <w:rFonts w:ascii="Arial" w:hAnsi="Arial"/>
        <w:color w:val="A6BFDD" w:themeColor="accent1" w:themeTint="80" w:themeShade="95"/>
        <w:sz w:val="22"/>
      </w:rPr>
      <w:tblPr/>
      <w:tcPr>
        <w:shd w:val="clear" w:color="DAE5F1" w:themeColor="accent1" w:themeTint="34" w:fill="DAE5F1" w:themeFill="accent1" w:themeFillTint="34"/>
      </w:tcPr>
    </w:tblStylePr>
    <w:tblStylePr w:type="band2Horz">
      <w:rPr>
        <w:rFonts w:ascii="Arial" w:hAnsi="Arial"/>
        <w:color w:val="A6BFDD" w:themeColor="accent1" w:themeTint="80" w:themeShade="95"/>
        <w:sz w:val="22"/>
      </w:rPr>
    </w:tblStylePr>
  </w:style>
  <w:style w:type="table" w:customStyle="1" w:styleId="GridTable7Colorful-Accent2">
    <w:name w:val="Grid Table 7 Colorful - Accent 2"/>
    <w:basedOn w:val="a1"/>
    <w:uiPriority w:val="99"/>
    <w:tblPr>
      <w:tblStyleRowBandSize w:val="1"/>
      <w:tblStyleColBandSize w:val="1"/>
      <w:tblBorders>
        <w:bottom w:val="single" w:sz="4" w:space="0" w:color="D99695" w:themeColor="accent2" w:themeTint="97"/>
        <w:right w:val="single" w:sz="4" w:space="0" w:color="D99695" w:themeColor="accent2" w:themeTint="97"/>
        <w:insideH w:val="single" w:sz="4" w:space="0" w:color="D99695" w:themeColor="accent2" w:themeTint="97"/>
        <w:insideV w:val="single" w:sz="4" w:space="0" w:color="D99695" w:themeColor="accent2" w:themeTint="97"/>
      </w:tblBorders>
    </w:tblPr>
    <w:tblStylePr w:type="firstRow">
      <w:rPr>
        <w:rFonts w:ascii="Arial" w:hAnsi="Arial"/>
        <w:b/>
        <w:color w:val="D99695" w:themeColor="accent2" w:themeTint="97" w:themeShade="95"/>
        <w:sz w:val="22"/>
      </w:rPr>
      <w:tblPr/>
      <w:tcPr>
        <w:tcBorders>
          <w:top w:val="none" w:sz="4" w:space="0" w:color="000000"/>
          <w:left w:val="none" w:sz="4" w:space="0" w:color="000000"/>
          <w:bottom w:val="single" w:sz="4" w:space="0" w:color="D99695" w:themeColor="accent2" w:themeTint="97"/>
          <w:right w:val="none" w:sz="4" w:space="0" w:color="000000"/>
        </w:tcBorders>
        <w:shd w:val="clear" w:color="FFFFFF" w:themeColor="light1" w:fill="FFFFFF" w:themeFill="light1"/>
      </w:tcPr>
    </w:tblStylePr>
    <w:tblStylePr w:type="lastRow">
      <w:rPr>
        <w:rFonts w:ascii="Arial" w:hAnsi="Arial"/>
        <w:b/>
        <w:color w:val="D99695" w:themeColor="accent2" w:themeTint="97" w:themeShade="95"/>
        <w:sz w:val="22"/>
      </w:rPr>
      <w:tblPr/>
      <w:tcPr>
        <w:tcBorders>
          <w:top w:val="single" w:sz="4" w:space="0" w:color="D99695" w:themeColor="accent2" w:themeTint="97"/>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D99695" w:themeColor="accent2" w:themeTint="97" w:themeShade="95"/>
        <w:sz w:val="22"/>
      </w:rPr>
      <w:tblPr/>
      <w:tcPr>
        <w:tcBorders>
          <w:top w:val="none" w:sz="4" w:space="0" w:color="000000"/>
          <w:left w:val="none" w:sz="4" w:space="0" w:color="000000"/>
          <w:bottom w:val="none" w:sz="4" w:space="0" w:color="000000"/>
          <w:right w:val="single" w:sz="4" w:space="0" w:color="D99695" w:themeColor="accent2" w:themeTint="97"/>
        </w:tcBorders>
        <w:shd w:val="clear" w:color="FFFFFF" w:fill="auto"/>
      </w:tcPr>
    </w:tblStylePr>
    <w:tblStylePr w:type="lastCol">
      <w:rPr>
        <w:rFonts w:ascii="Arial" w:hAnsi="Arial"/>
        <w:i/>
        <w:color w:val="D99695" w:themeColor="accent2" w:themeTint="97" w:themeShade="95"/>
        <w:sz w:val="22"/>
      </w:rPr>
      <w:tblPr/>
      <w:tcPr>
        <w:tcBorders>
          <w:top w:val="none" w:sz="4" w:space="0" w:color="000000"/>
          <w:left w:val="single" w:sz="4" w:space="0" w:color="D99695" w:themeColor="accent2" w:themeTint="97"/>
          <w:bottom w:val="none" w:sz="4" w:space="0" w:color="000000"/>
          <w:right w:val="none" w:sz="4" w:space="0" w:color="000000"/>
        </w:tcBorders>
        <w:shd w:val="clear" w:color="FFFFFF" w:fill="auto"/>
      </w:tcPr>
    </w:tblStylePr>
    <w:tblStylePr w:type="band1Vert">
      <w:tblPr/>
      <w:tcPr>
        <w:shd w:val="clear" w:color="F2DCDC" w:themeColor="accent2" w:themeTint="32" w:fill="F2DCDC" w:themeFill="accent2" w:themeFillTint="32"/>
      </w:tcPr>
    </w:tblStylePr>
    <w:tblStylePr w:type="band1Horz">
      <w:rPr>
        <w:rFonts w:ascii="Arial" w:hAnsi="Arial"/>
        <w:color w:val="D99695" w:themeColor="accent2" w:themeTint="97" w:themeShade="95"/>
        <w:sz w:val="22"/>
      </w:rPr>
      <w:tblPr/>
      <w:tcPr>
        <w:shd w:val="clear" w:color="F2DCDC" w:themeColor="accent2" w:themeTint="32" w:fill="F2DCDC" w:themeFill="accent2" w:themeFillTint="32"/>
      </w:tcPr>
    </w:tblStylePr>
    <w:tblStylePr w:type="band2Horz">
      <w:rPr>
        <w:rFonts w:ascii="Arial" w:hAnsi="Arial"/>
        <w:color w:val="D99695" w:themeColor="accent2" w:themeTint="97" w:themeShade="95"/>
        <w:sz w:val="22"/>
      </w:rPr>
    </w:tblStylePr>
  </w:style>
  <w:style w:type="table" w:customStyle="1" w:styleId="GridTable7Colorful-Accent3">
    <w:name w:val="Grid Table 7 Colorful - Accent 3"/>
    <w:basedOn w:val="a1"/>
    <w:uiPriority w:val="99"/>
    <w:tblPr>
      <w:tblStyleRowBandSize w:val="1"/>
      <w:tblStyleColBandSize w:val="1"/>
      <w:tblBorders>
        <w:bottom w:val="single" w:sz="4" w:space="0" w:color="9ABB59" w:themeColor="accent3" w:themeTint="FE"/>
        <w:right w:val="single" w:sz="4" w:space="0" w:color="9ABB59" w:themeColor="accent3" w:themeTint="FE"/>
        <w:insideH w:val="single" w:sz="4" w:space="0" w:color="9ABB59" w:themeColor="accent3" w:themeTint="FE"/>
        <w:insideV w:val="single" w:sz="4" w:space="0" w:color="9ABB59" w:themeColor="accent3" w:themeTint="FE"/>
      </w:tblBorders>
    </w:tblPr>
    <w:tblStylePr w:type="firstRow">
      <w:rPr>
        <w:rFonts w:ascii="Arial" w:hAnsi="Arial"/>
        <w:b/>
        <w:color w:val="9ABB59" w:themeColor="accent3" w:themeTint="FE" w:themeShade="95"/>
        <w:sz w:val="22"/>
      </w:rPr>
      <w:tblPr/>
      <w:tcPr>
        <w:tcBorders>
          <w:top w:val="none" w:sz="4" w:space="0" w:color="000000"/>
          <w:left w:val="none" w:sz="4" w:space="0" w:color="000000"/>
          <w:bottom w:val="single" w:sz="4" w:space="0" w:color="9ABB59" w:themeColor="accent3" w:themeTint="FE"/>
          <w:right w:val="none" w:sz="4" w:space="0" w:color="000000"/>
        </w:tcBorders>
        <w:shd w:val="clear" w:color="FFFFFF" w:themeColor="light1" w:fill="FFFFFF" w:themeFill="light1"/>
      </w:tcPr>
    </w:tblStylePr>
    <w:tblStylePr w:type="lastRow">
      <w:rPr>
        <w:rFonts w:ascii="Arial" w:hAnsi="Arial"/>
        <w:b/>
        <w:color w:val="9ABB59" w:themeColor="accent3" w:themeTint="FE" w:themeShade="95"/>
        <w:sz w:val="22"/>
      </w:rPr>
      <w:tblPr/>
      <w:tcPr>
        <w:tcBorders>
          <w:top w:val="single" w:sz="4" w:space="0" w:color="9ABB59" w:themeColor="accent3" w:themeTint="FE"/>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9ABB59" w:themeColor="accent3" w:themeTint="FE" w:themeShade="95"/>
        <w:sz w:val="22"/>
      </w:rPr>
      <w:tblPr/>
      <w:tcPr>
        <w:tcBorders>
          <w:top w:val="none" w:sz="4" w:space="0" w:color="000000"/>
          <w:left w:val="none" w:sz="4" w:space="0" w:color="000000"/>
          <w:bottom w:val="none" w:sz="4" w:space="0" w:color="000000"/>
          <w:right w:val="single" w:sz="4" w:space="0" w:color="9ABB59" w:themeColor="accent3" w:themeTint="FE"/>
        </w:tcBorders>
        <w:shd w:val="clear" w:color="FFFFFF" w:fill="auto"/>
      </w:tcPr>
    </w:tblStylePr>
    <w:tblStylePr w:type="lastCol">
      <w:rPr>
        <w:rFonts w:ascii="Arial" w:hAnsi="Arial"/>
        <w:i/>
        <w:color w:val="9ABB59" w:themeColor="accent3" w:themeTint="FE" w:themeShade="95"/>
        <w:sz w:val="22"/>
      </w:rPr>
      <w:tblPr/>
      <w:tcPr>
        <w:tcBorders>
          <w:top w:val="none" w:sz="4" w:space="0" w:color="000000"/>
          <w:left w:val="single" w:sz="4" w:space="0" w:color="9ABB59" w:themeColor="accent3" w:themeTint="FE"/>
          <w:bottom w:val="none" w:sz="4" w:space="0" w:color="000000"/>
          <w:right w:val="none" w:sz="4" w:space="0" w:color="000000"/>
        </w:tcBorders>
        <w:shd w:val="clear" w:color="FFFFFF" w:fill="auto"/>
      </w:tcPr>
    </w:tblStylePr>
    <w:tblStylePr w:type="band1Vert">
      <w:tblPr/>
      <w:tcPr>
        <w:shd w:val="clear" w:color="EAF1DC" w:themeColor="accent3" w:themeTint="34" w:fill="EAF1DC" w:themeFill="accent3" w:themeFillTint="34"/>
      </w:tcPr>
    </w:tblStylePr>
    <w:tblStylePr w:type="band1Horz">
      <w:rPr>
        <w:rFonts w:ascii="Arial" w:hAnsi="Arial"/>
        <w:color w:val="9ABB59" w:themeColor="accent3" w:themeTint="FE" w:themeShade="95"/>
        <w:sz w:val="22"/>
      </w:rPr>
      <w:tblPr/>
      <w:tcPr>
        <w:shd w:val="clear" w:color="EAF1DC" w:themeColor="accent3" w:themeTint="34" w:fill="EAF1DC" w:themeFill="accent3" w:themeFillTint="34"/>
      </w:tcPr>
    </w:tblStylePr>
    <w:tblStylePr w:type="band2Horz">
      <w:rPr>
        <w:rFonts w:ascii="Arial" w:hAnsi="Arial"/>
        <w:color w:val="9ABB59" w:themeColor="accent3" w:themeTint="FE" w:themeShade="95"/>
        <w:sz w:val="22"/>
      </w:rPr>
    </w:tblStylePr>
  </w:style>
  <w:style w:type="table" w:customStyle="1" w:styleId="GridTable7Colorful-Accent4">
    <w:name w:val="Grid Table 7 Colorful - Accent 4"/>
    <w:basedOn w:val="a1"/>
    <w:uiPriority w:val="99"/>
    <w:tblPr>
      <w:tblStyleRowBandSize w:val="1"/>
      <w:tblStyleColBandSize w:val="1"/>
      <w:tblBorders>
        <w:bottom w:val="single" w:sz="4" w:space="0" w:color="B2A1C6" w:themeColor="accent4" w:themeTint="9A"/>
        <w:right w:val="single" w:sz="4" w:space="0" w:color="B2A1C6" w:themeColor="accent4" w:themeTint="9A"/>
        <w:insideH w:val="single" w:sz="4" w:space="0" w:color="B2A1C6" w:themeColor="accent4" w:themeTint="9A"/>
        <w:insideV w:val="single" w:sz="4" w:space="0" w:color="B2A1C6" w:themeColor="accent4" w:themeTint="9A"/>
      </w:tblBorders>
    </w:tblPr>
    <w:tblStylePr w:type="firstRow">
      <w:rPr>
        <w:rFonts w:ascii="Arial" w:hAnsi="Arial"/>
        <w:b/>
        <w:color w:val="B2A1C6" w:themeColor="accent4" w:themeTint="9A" w:themeShade="95"/>
        <w:sz w:val="22"/>
      </w:rPr>
      <w:tblPr/>
      <w:tcPr>
        <w:tcBorders>
          <w:top w:val="none" w:sz="4" w:space="0" w:color="000000"/>
          <w:left w:val="none" w:sz="4" w:space="0" w:color="000000"/>
          <w:bottom w:val="single" w:sz="4" w:space="0" w:color="B2A1C6" w:themeColor="accent4" w:themeTint="9A"/>
          <w:right w:val="none" w:sz="4" w:space="0" w:color="000000"/>
        </w:tcBorders>
        <w:shd w:val="clear" w:color="FFFFFF" w:themeColor="light1" w:fill="FFFFFF" w:themeFill="light1"/>
      </w:tcPr>
    </w:tblStylePr>
    <w:tblStylePr w:type="lastRow">
      <w:rPr>
        <w:rFonts w:ascii="Arial" w:hAnsi="Arial"/>
        <w:b/>
        <w:color w:val="B2A1C6" w:themeColor="accent4" w:themeTint="9A" w:themeShade="95"/>
        <w:sz w:val="22"/>
      </w:rPr>
      <w:tblPr/>
      <w:tcPr>
        <w:tcBorders>
          <w:top w:val="single" w:sz="4" w:space="0" w:color="B2A1C6" w:themeColor="accent4"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2A1C6" w:themeColor="accent4" w:themeTint="9A" w:themeShade="95"/>
        <w:sz w:val="22"/>
      </w:rPr>
      <w:tblPr/>
      <w:tcPr>
        <w:tcBorders>
          <w:top w:val="none" w:sz="4" w:space="0" w:color="000000"/>
          <w:left w:val="none" w:sz="4" w:space="0" w:color="000000"/>
          <w:bottom w:val="none" w:sz="4" w:space="0" w:color="000000"/>
          <w:right w:val="single" w:sz="4" w:space="0" w:color="B2A1C6" w:themeColor="accent4" w:themeTint="9A"/>
        </w:tcBorders>
        <w:shd w:val="clear" w:color="FFFFFF" w:fill="auto"/>
      </w:tcPr>
    </w:tblStylePr>
    <w:tblStylePr w:type="lastCol">
      <w:rPr>
        <w:rFonts w:ascii="Arial" w:hAnsi="Arial"/>
        <w:i/>
        <w:color w:val="B2A1C6" w:themeColor="accent4" w:themeTint="9A" w:themeShade="95"/>
        <w:sz w:val="22"/>
      </w:rPr>
      <w:tblPr/>
      <w:tcPr>
        <w:tcBorders>
          <w:top w:val="none" w:sz="4" w:space="0" w:color="000000"/>
          <w:left w:val="single" w:sz="4" w:space="0" w:color="B2A1C6" w:themeColor="accent4" w:themeTint="9A"/>
          <w:bottom w:val="none" w:sz="4" w:space="0" w:color="000000"/>
          <w:right w:val="none" w:sz="4" w:space="0" w:color="000000"/>
        </w:tcBorders>
        <w:shd w:val="clear" w:color="FFFFFF" w:fill="auto"/>
      </w:tcPr>
    </w:tblStylePr>
    <w:tblStylePr w:type="band1Vert">
      <w:tblPr/>
      <w:tcPr>
        <w:shd w:val="clear" w:color="E5DFEC" w:themeColor="accent4" w:themeTint="34" w:fill="E5DFEC" w:themeFill="accent4" w:themeFillTint="34"/>
      </w:tcPr>
    </w:tblStylePr>
    <w:tblStylePr w:type="band1Horz">
      <w:rPr>
        <w:rFonts w:ascii="Arial" w:hAnsi="Arial"/>
        <w:color w:val="B2A1C6" w:themeColor="accent4" w:themeTint="9A" w:themeShade="95"/>
        <w:sz w:val="22"/>
      </w:rPr>
      <w:tblPr/>
      <w:tcPr>
        <w:shd w:val="clear" w:color="E5DFEC" w:themeColor="accent4" w:themeTint="34" w:fill="E5DFEC" w:themeFill="accent4" w:themeFillTint="34"/>
      </w:tcPr>
    </w:tblStylePr>
    <w:tblStylePr w:type="band2Horz">
      <w:rPr>
        <w:rFonts w:ascii="Arial" w:hAnsi="Arial"/>
        <w:color w:val="B2A1C6" w:themeColor="accent4" w:themeTint="9A" w:themeShade="95"/>
        <w:sz w:val="22"/>
      </w:rPr>
    </w:tblStylePr>
  </w:style>
  <w:style w:type="table" w:customStyle="1" w:styleId="GridTable7Colorful-Accent5">
    <w:name w:val="Grid Table 7 Colorful - Accent 5"/>
    <w:basedOn w:val="a1"/>
    <w:uiPriority w:val="99"/>
    <w:tblPr>
      <w:tblStyleRowBandSize w:val="1"/>
      <w:tblStyleColBandSize w:val="1"/>
      <w:tblBorders>
        <w:bottom w:val="single" w:sz="4" w:space="0" w:color="99D0DE" w:themeColor="accent5" w:themeTint="90"/>
        <w:right w:val="single" w:sz="4" w:space="0" w:color="99D0DE" w:themeColor="accent5" w:themeTint="90"/>
        <w:insideH w:val="single" w:sz="4" w:space="0" w:color="99D0DE" w:themeColor="accent5" w:themeTint="90"/>
        <w:insideV w:val="single" w:sz="4" w:space="0" w:color="99D0DE" w:themeColor="accent5" w:themeTint="90"/>
      </w:tblBorders>
    </w:tblPr>
    <w:tblStylePr w:type="firstRow">
      <w:rPr>
        <w:rFonts w:ascii="Arial" w:hAnsi="Arial"/>
        <w:b/>
        <w:color w:val="266779" w:themeColor="accent5" w:themeShade="95"/>
        <w:sz w:val="22"/>
      </w:rPr>
      <w:tblPr/>
      <w:tcPr>
        <w:tcBorders>
          <w:top w:val="none" w:sz="4" w:space="0" w:color="000000"/>
          <w:left w:val="none" w:sz="4" w:space="0" w:color="000000"/>
          <w:bottom w:val="single" w:sz="4" w:space="0" w:color="99D0DE" w:themeColor="accent5" w:themeTint="90"/>
          <w:right w:val="none" w:sz="4" w:space="0" w:color="000000"/>
        </w:tcBorders>
        <w:shd w:val="clear" w:color="FFFFFF" w:themeColor="light1" w:fill="FFFFFF" w:themeFill="light1"/>
      </w:tcPr>
    </w:tblStylePr>
    <w:tblStylePr w:type="lastRow">
      <w:rPr>
        <w:rFonts w:ascii="Arial" w:hAnsi="Arial"/>
        <w:b/>
        <w:color w:val="266779" w:themeColor="accent5" w:themeShade="95"/>
        <w:sz w:val="22"/>
      </w:rPr>
      <w:tblPr/>
      <w:tcPr>
        <w:tcBorders>
          <w:top w:val="single" w:sz="4" w:space="0" w:color="99D0DE" w:themeColor="accent5" w:themeTint="9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266779" w:themeColor="accent5" w:themeShade="95"/>
        <w:sz w:val="22"/>
      </w:rPr>
      <w:tblPr/>
      <w:tcPr>
        <w:tcBorders>
          <w:top w:val="none" w:sz="4" w:space="0" w:color="000000"/>
          <w:left w:val="none" w:sz="4" w:space="0" w:color="000000"/>
          <w:bottom w:val="none" w:sz="4" w:space="0" w:color="000000"/>
          <w:right w:val="single" w:sz="4" w:space="0" w:color="99D0DE" w:themeColor="accent5" w:themeTint="90"/>
        </w:tcBorders>
        <w:shd w:val="clear" w:color="FFFFFF" w:fill="auto"/>
      </w:tcPr>
    </w:tblStylePr>
    <w:tblStylePr w:type="lastCol">
      <w:rPr>
        <w:rFonts w:ascii="Arial" w:hAnsi="Arial"/>
        <w:i/>
        <w:color w:val="266779" w:themeColor="accent5" w:themeShade="95"/>
        <w:sz w:val="22"/>
      </w:rPr>
      <w:tblPr/>
      <w:tcPr>
        <w:tcBorders>
          <w:top w:val="none" w:sz="4" w:space="0" w:color="000000"/>
          <w:left w:val="single" w:sz="4" w:space="0" w:color="99D0DE" w:themeColor="accent5" w:themeTint="90"/>
          <w:bottom w:val="none" w:sz="4" w:space="0" w:color="000000"/>
          <w:right w:val="none" w:sz="4" w:space="0" w:color="000000"/>
        </w:tcBorders>
        <w:shd w:val="clear" w:color="FFFFFF" w:fill="auto"/>
      </w:tcPr>
    </w:tblStylePr>
    <w:tblStylePr w:type="band1Vert">
      <w:tblPr/>
      <w:tcPr>
        <w:shd w:val="clear" w:color="DAEEF3" w:themeColor="accent5" w:themeTint="34" w:fill="DAEEF3" w:themeFill="accent5" w:themeFillTint="34"/>
      </w:tcPr>
    </w:tblStylePr>
    <w:tblStylePr w:type="band1Horz">
      <w:rPr>
        <w:rFonts w:ascii="Arial" w:hAnsi="Arial"/>
        <w:color w:val="266779" w:themeColor="accent5" w:themeShade="95"/>
        <w:sz w:val="22"/>
      </w:rPr>
      <w:tblPr/>
      <w:tcPr>
        <w:shd w:val="clear" w:color="DAEEF3" w:themeColor="accent5" w:themeTint="34" w:fill="DAEEF3" w:themeFill="accent5" w:themeFillTint="34"/>
      </w:tcPr>
    </w:tblStylePr>
    <w:tblStylePr w:type="band2Horz">
      <w:rPr>
        <w:rFonts w:ascii="Arial" w:hAnsi="Arial"/>
        <w:color w:val="266779" w:themeColor="accent5" w:themeShade="95"/>
        <w:sz w:val="22"/>
      </w:rPr>
    </w:tblStylePr>
  </w:style>
  <w:style w:type="table" w:customStyle="1" w:styleId="GridTable7Colorful-Accent6">
    <w:name w:val="Grid Table 7 Colorful - Accent 6"/>
    <w:basedOn w:val="a1"/>
    <w:uiPriority w:val="99"/>
    <w:tblPr>
      <w:tblStyleRowBandSize w:val="1"/>
      <w:tblStyleColBandSize w:val="1"/>
      <w:tblBorders>
        <w:bottom w:val="single" w:sz="4" w:space="0" w:color="FAC396" w:themeColor="accent6" w:themeTint="90"/>
        <w:right w:val="single" w:sz="4" w:space="0" w:color="FAC396" w:themeColor="accent6" w:themeTint="90"/>
        <w:insideH w:val="single" w:sz="4" w:space="0" w:color="FAC396" w:themeColor="accent6" w:themeTint="90"/>
        <w:insideV w:val="single" w:sz="4" w:space="0" w:color="FAC396" w:themeColor="accent6" w:themeTint="90"/>
      </w:tblBorders>
    </w:tblPr>
    <w:tblStylePr w:type="firstRow">
      <w:rPr>
        <w:rFonts w:ascii="Arial" w:hAnsi="Arial"/>
        <w:b/>
        <w:color w:val="B15407" w:themeColor="accent6" w:themeShade="95"/>
        <w:sz w:val="22"/>
      </w:rPr>
      <w:tblPr/>
      <w:tcPr>
        <w:tcBorders>
          <w:top w:val="none" w:sz="4" w:space="0" w:color="000000"/>
          <w:left w:val="none" w:sz="4" w:space="0" w:color="000000"/>
          <w:bottom w:val="single" w:sz="4" w:space="0" w:color="FAC396" w:themeColor="accent6" w:themeTint="90"/>
          <w:right w:val="none" w:sz="4" w:space="0" w:color="000000"/>
        </w:tcBorders>
        <w:shd w:val="clear" w:color="FFFFFF" w:themeColor="light1" w:fill="FFFFFF" w:themeFill="light1"/>
      </w:tcPr>
    </w:tblStylePr>
    <w:tblStylePr w:type="lastRow">
      <w:rPr>
        <w:rFonts w:ascii="Arial" w:hAnsi="Arial"/>
        <w:b/>
        <w:color w:val="B15407" w:themeColor="accent6" w:themeShade="95"/>
        <w:sz w:val="22"/>
      </w:rPr>
      <w:tblPr/>
      <w:tcPr>
        <w:tcBorders>
          <w:top w:val="single" w:sz="4" w:space="0" w:color="FAC396" w:themeColor="accent6" w:themeTint="9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15407" w:themeColor="accent6" w:themeShade="95"/>
        <w:sz w:val="22"/>
      </w:rPr>
      <w:tblPr/>
      <w:tcPr>
        <w:tcBorders>
          <w:top w:val="none" w:sz="4" w:space="0" w:color="000000"/>
          <w:left w:val="none" w:sz="4" w:space="0" w:color="000000"/>
          <w:bottom w:val="none" w:sz="4" w:space="0" w:color="000000"/>
          <w:right w:val="single" w:sz="4" w:space="0" w:color="FAC396" w:themeColor="accent6" w:themeTint="90"/>
        </w:tcBorders>
        <w:shd w:val="clear" w:color="FFFFFF" w:fill="auto"/>
      </w:tcPr>
    </w:tblStylePr>
    <w:tblStylePr w:type="lastCol">
      <w:rPr>
        <w:rFonts w:ascii="Arial" w:hAnsi="Arial"/>
        <w:i/>
        <w:color w:val="B15407" w:themeColor="accent6" w:themeShade="95"/>
        <w:sz w:val="22"/>
      </w:rPr>
      <w:tblPr/>
      <w:tcPr>
        <w:tcBorders>
          <w:top w:val="none" w:sz="4" w:space="0" w:color="000000"/>
          <w:left w:val="single" w:sz="4" w:space="0" w:color="FAC396" w:themeColor="accent6" w:themeTint="90"/>
          <w:bottom w:val="none" w:sz="4" w:space="0" w:color="000000"/>
          <w:right w:val="none" w:sz="4" w:space="0" w:color="000000"/>
        </w:tcBorders>
        <w:shd w:val="clear" w:color="FFFFFF" w:fill="auto"/>
      </w:tcPr>
    </w:tblStylePr>
    <w:tblStylePr w:type="band1Vert">
      <w:tblPr/>
      <w:tcPr>
        <w:shd w:val="clear" w:color="FDE9D8" w:themeColor="accent6" w:themeTint="34" w:fill="FDE9D8" w:themeFill="accent6" w:themeFillTint="34"/>
      </w:tcPr>
    </w:tblStylePr>
    <w:tblStylePr w:type="band1Horz">
      <w:rPr>
        <w:rFonts w:ascii="Arial" w:hAnsi="Arial"/>
        <w:color w:val="B15407" w:themeColor="accent6" w:themeShade="95"/>
        <w:sz w:val="22"/>
      </w:rPr>
      <w:tblPr/>
      <w:tcPr>
        <w:shd w:val="clear" w:color="FDE9D8" w:themeColor="accent6" w:themeTint="34" w:fill="FDE9D8" w:themeFill="accent6" w:themeFillTint="34"/>
      </w:tcPr>
    </w:tblStylePr>
    <w:tblStylePr w:type="band2Horz">
      <w:rPr>
        <w:rFonts w:ascii="Arial" w:hAnsi="Arial"/>
        <w:color w:val="B15407" w:themeColor="accent6" w:themeShade="95"/>
        <w:sz w:val="22"/>
      </w:rPr>
    </w:tblStylePr>
  </w:style>
  <w:style w:type="table" w:styleId="-10">
    <w:name w:val="List Table 1 Light"/>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000000" w:themeColor="text1"/>
          <w:right w:val="none" w:sz="4" w:space="0" w:color="000000"/>
        </w:tcBorders>
      </w:tcPr>
    </w:tblStylePr>
    <w:tblStylePr w:type="lastRow">
      <w:rPr>
        <w:b/>
        <w:color w:val="404040"/>
      </w:rPr>
      <w:tblPr/>
      <w:tcPr>
        <w:tcBorders>
          <w:top w:val="single" w:sz="4" w:space="0" w:color="000000" w:themeColor="text1"/>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BFBFBF" w:themeColor="text1" w:themeTint="40" w:fill="BFBFBF" w:themeFill="text1" w:themeFillTint="40"/>
      </w:tcPr>
    </w:tblStylePr>
    <w:tblStylePr w:type="band1Horz">
      <w:tblPr/>
      <w:tcPr>
        <w:shd w:val="clear" w:color="BFBFBF" w:themeColor="text1" w:themeTint="40" w:fill="BFBFBF" w:themeFill="text1" w:themeFillTint="40"/>
      </w:tcPr>
    </w:tblStylePr>
  </w:style>
  <w:style w:type="table" w:customStyle="1" w:styleId="ListTable1Light-Accent1">
    <w:name w:val="List Table 1 Light - Accent 1"/>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4F81BD" w:themeColor="accent1"/>
          <w:right w:val="none" w:sz="4" w:space="0" w:color="000000"/>
        </w:tcBorders>
      </w:tcPr>
    </w:tblStylePr>
    <w:tblStylePr w:type="lastRow">
      <w:rPr>
        <w:b/>
        <w:color w:val="404040"/>
      </w:rPr>
      <w:tblPr/>
      <w:tcPr>
        <w:tcBorders>
          <w:top w:val="single" w:sz="4" w:space="0" w:color="4F81BD" w:themeColor="accent1"/>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2DFEE" w:themeColor="accent1" w:themeTint="40" w:fill="D2DFEE" w:themeFill="accent1" w:themeFillTint="40"/>
      </w:tcPr>
    </w:tblStylePr>
    <w:tblStylePr w:type="band1Horz">
      <w:tblPr/>
      <w:tcPr>
        <w:shd w:val="clear" w:color="D2DFEE" w:themeColor="accent1" w:themeTint="40" w:fill="D2DFEE" w:themeFill="accent1" w:themeFillTint="40"/>
      </w:tcPr>
    </w:tblStylePr>
  </w:style>
  <w:style w:type="table" w:customStyle="1" w:styleId="ListTable1Light-Accent2">
    <w:name w:val="List Table 1 Light - Accent 2"/>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C0504D" w:themeColor="accent2"/>
          <w:right w:val="none" w:sz="4" w:space="0" w:color="000000"/>
        </w:tcBorders>
      </w:tcPr>
    </w:tblStylePr>
    <w:tblStylePr w:type="lastRow">
      <w:rPr>
        <w:b/>
        <w:color w:val="404040"/>
      </w:rPr>
      <w:tblPr/>
      <w:tcPr>
        <w:tcBorders>
          <w:top w:val="single" w:sz="4" w:space="0" w:color="C0504D" w:themeColor="accent2"/>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EFD2D2" w:themeColor="accent2" w:themeTint="40" w:fill="EFD2D2" w:themeFill="accent2" w:themeFillTint="40"/>
      </w:tcPr>
    </w:tblStylePr>
    <w:tblStylePr w:type="band1Horz">
      <w:tblPr/>
      <w:tcPr>
        <w:shd w:val="clear" w:color="EFD2D2" w:themeColor="accent2" w:themeTint="40" w:fill="EFD2D2" w:themeFill="accent2" w:themeFillTint="40"/>
      </w:tcPr>
    </w:tblStylePr>
  </w:style>
  <w:style w:type="table" w:customStyle="1" w:styleId="ListTable1Light-Accent3">
    <w:name w:val="List Table 1 Light - Accent 3"/>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9BBB59" w:themeColor="accent3"/>
          <w:right w:val="none" w:sz="4" w:space="0" w:color="000000"/>
        </w:tcBorders>
      </w:tcPr>
    </w:tblStylePr>
    <w:tblStylePr w:type="lastRow">
      <w:rPr>
        <w:b/>
        <w:color w:val="404040"/>
      </w:rPr>
      <w:tblPr/>
      <w:tcPr>
        <w:tcBorders>
          <w:top w:val="single" w:sz="4" w:space="0" w:color="9BBB59" w:themeColor="accent3"/>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E5EED5" w:themeColor="accent3" w:themeTint="40" w:fill="E5EED5" w:themeFill="accent3" w:themeFillTint="40"/>
      </w:tcPr>
    </w:tblStylePr>
    <w:tblStylePr w:type="band1Horz">
      <w:tblPr/>
      <w:tcPr>
        <w:shd w:val="clear" w:color="E5EED5" w:themeColor="accent3" w:themeTint="40" w:fill="E5EED5" w:themeFill="accent3" w:themeFillTint="40"/>
      </w:tcPr>
    </w:tblStylePr>
  </w:style>
  <w:style w:type="table" w:customStyle="1" w:styleId="ListTable1Light-Accent4">
    <w:name w:val="List Table 1 Light - Accent 4"/>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8064A2" w:themeColor="accent4"/>
          <w:right w:val="none" w:sz="4" w:space="0" w:color="000000"/>
        </w:tcBorders>
      </w:tcPr>
    </w:tblStylePr>
    <w:tblStylePr w:type="lastRow">
      <w:rPr>
        <w:b/>
        <w:color w:val="404040"/>
      </w:rPr>
      <w:tblPr/>
      <w:tcPr>
        <w:tcBorders>
          <w:top w:val="single" w:sz="4" w:space="0" w:color="8064A2" w:themeColor="accent4"/>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FD8E7" w:themeColor="accent4" w:themeTint="40" w:fill="DFD8E7" w:themeFill="accent4" w:themeFillTint="40"/>
      </w:tcPr>
    </w:tblStylePr>
    <w:tblStylePr w:type="band1Horz">
      <w:tblPr/>
      <w:tcPr>
        <w:shd w:val="clear" w:color="DFD8E7" w:themeColor="accent4" w:themeTint="40" w:fill="DFD8E7" w:themeFill="accent4" w:themeFillTint="40"/>
      </w:tcPr>
    </w:tblStylePr>
  </w:style>
  <w:style w:type="table" w:customStyle="1" w:styleId="ListTable1Light-Accent5">
    <w:name w:val="List Table 1 Light - Accent 5"/>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4BACC6" w:themeColor="accent5"/>
          <w:right w:val="none" w:sz="4" w:space="0" w:color="000000"/>
        </w:tcBorders>
      </w:tcPr>
    </w:tblStylePr>
    <w:tblStylePr w:type="lastRow">
      <w:rPr>
        <w:b/>
        <w:color w:val="404040"/>
      </w:rPr>
      <w:tblPr/>
      <w:tcPr>
        <w:tcBorders>
          <w:top w:val="single" w:sz="4" w:space="0" w:color="4BACC6" w:themeColor="accent5"/>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1EAF0" w:themeColor="accent5" w:themeTint="40" w:fill="D1EAF0" w:themeFill="accent5" w:themeFillTint="40"/>
      </w:tcPr>
    </w:tblStylePr>
    <w:tblStylePr w:type="band1Horz">
      <w:tblPr/>
      <w:tcPr>
        <w:shd w:val="clear" w:color="D1EAF0" w:themeColor="accent5" w:themeTint="40" w:fill="D1EAF0" w:themeFill="accent5" w:themeFillTint="40"/>
      </w:tcPr>
    </w:tblStylePr>
  </w:style>
  <w:style w:type="table" w:customStyle="1" w:styleId="ListTable1Light-Accent6">
    <w:name w:val="List Table 1 Light - Accent 6"/>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F79646" w:themeColor="accent6"/>
          <w:right w:val="none" w:sz="4" w:space="0" w:color="000000"/>
        </w:tcBorders>
      </w:tcPr>
    </w:tblStylePr>
    <w:tblStylePr w:type="lastRow">
      <w:rPr>
        <w:b/>
        <w:color w:val="404040"/>
      </w:rPr>
      <w:tblPr/>
      <w:tcPr>
        <w:tcBorders>
          <w:top w:val="single" w:sz="4" w:space="0" w:color="F79646" w:themeColor="accent6"/>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FDE4D0" w:themeColor="accent6" w:themeTint="40" w:fill="FDE4D0" w:themeFill="accent6" w:themeFillTint="40"/>
      </w:tcPr>
    </w:tblStylePr>
    <w:tblStylePr w:type="band1Horz">
      <w:tblPr/>
      <w:tcPr>
        <w:shd w:val="clear" w:color="FDE4D0" w:themeColor="accent6" w:themeTint="40" w:fill="FDE4D0" w:themeFill="accent6" w:themeFillTint="40"/>
      </w:tcPr>
    </w:tblStylePr>
  </w:style>
  <w:style w:type="table" w:styleId="-20">
    <w:name w:val="List Table 2"/>
    <w:basedOn w:val="a1"/>
    <w:uiPriority w:val="99"/>
    <w:tblPr>
      <w:tblStyleRowBandSize w:val="1"/>
      <w:tblStyleColBandSize w:val="1"/>
      <w:tblBorders>
        <w:top w:val="single" w:sz="4" w:space="0" w:color="6F6F6F" w:themeColor="text1" w:themeTint="90"/>
        <w:bottom w:val="single" w:sz="4" w:space="0" w:color="6F6F6F" w:themeColor="text1" w:themeTint="90"/>
        <w:insideH w:val="single" w:sz="4" w:space="0" w:color="6F6F6F" w:themeColor="text1" w:themeTint="90"/>
      </w:tblBorders>
    </w:tblPr>
    <w:tblStylePr w:type="firstRow">
      <w:rPr>
        <w:rFonts w:ascii="Arial" w:hAnsi="Arial"/>
        <w:b/>
        <w:color w:val="404040"/>
        <w:sz w:val="22"/>
      </w:rPr>
      <w:tblPr/>
      <w:tcPr>
        <w:tcBorders>
          <w:top w:val="single" w:sz="4" w:space="0" w:color="6F6F6F" w:themeColor="text1" w:themeTint="90"/>
          <w:left w:val="none" w:sz="4" w:space="0" w:color="000000"/>
          <w:bottom w:val="single" w:sz="4" w:space="0" w:color="6F6F6F" w:themeColor="text1" w:themeTint="90"/>
          <w:right w:val="none" w:sz="4" w:space="0" w:color="000000"/>
        </w:tcBorders>
      </w:tcPr>
    </w:tblStylePr>
    <w:tblStylePr w:type="lastRow">
      <w:rPr>
        <w:rFonts w:ascii="Arial" w:hAnsi="Arial"/>
        <w:b/>
        <w:color w:val="404040"/>
        <w:sz w:val="22"/>
      </w:rPr>
      <w:tblPr/>
      <w:tcPr>
        <w:tcBorders>
          <w:top w:val="single" w:sz="4" w:space="0" w:color="6F6F6F" w:themeColor="text1" w:themeTint="90"/>
          <w:left w:val="none" w:sz="4" w:space="0" w:color="000000"/>
          <w:bottom w:val="single" w:sz="4" w:space="0" w:color="6F6F6F" w:themeColor="text1"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BFBFBF" w:themeColor="text1" w:themeTint="40" w:fill="BFBFBF" w:themeFill="text1" w:themeFillTint="40"/>
      </w:tcPr>
    </w:tblStylePr>
    <w:tblStylePr w:type="band1Horz">
      <w:rPr>
        <w:rFonts w:ascii="Arial" w:hAnsi="Arial"/>
        <w:color w:val="404040"/>
        <w:sz w:val="22"/>
      </w:rPr>
      <w:tblPr/>
      <w:tcPr>
        <w:shd w:val="clear" w:color="BFBFBF" w:themeColor="text1" w:themeTint="40" w:fill="BFBFBF" w:themeFill="text1" w:themeFillTint="40"/>
      </w:tcPr>
    </w:tblStylePr>
  </w:style>
  <w:style w:type="table" w:customStyle="1" w:styleId="ListTable2-Accent1">
    <w:name w:val="List Table 2 - Accent 1"/>
    <w:basedOn w:val="a1"/>
    <w:uiPriority w:val="99"/>
    <w:tblPr>
      <w:tblStyleRowBandSize w:val="1"/>
      <w:tblStyleColBandSize w:val="1"/>
      <w:tblBorders>
        <w:top w:val="single" w:sz="4" w:space="0" w:color="9BB7D9" w:themeColor="accent1" w:themeTint="90"/>
        <w:bottom w:val="single" w:sz="4" w:space="0" w:color="9BB7D9" w:themeColor="accent1" w:themeTint="90"/>
        <w:insideH w:val="single" w:sz="4" w:space="0" w:color="9BB7D9" w:themeColor="accent1" w:themeTint="90"/>
      </w:tblBorders>
    </w:tblPr>
    <w:tblStylePr w:type="firstRow">
      <w:rPr>
        <w:rFonts w:ascii="Arial" w:hAnsi="Arial"/>
        <w:b/>
        <w:color w:val="404040"/>
        <w:sz w:val="22"/>
      </w:rPr>
      <w:tblPr/>
      <w:tcPr>
        <w:tcBorders>
          <w:top w:val="single" w:sz="4" w:space="0" w:color="9BB7D9" w:themeColor="accent1" w:themeTint="90"/>
          <w:left w:val="none" w:sz="4" w:space="0" w:color="000000"/>
          <w:bottom w:val="single" w:sz="4" w:space="0" w:color="9BB7D9" w:themeColor="accent1" w:themeTint="90"/>
          <w:right w:val="none" w:sz="4" w:space="0" w:color="000000"/>
        </w:tcBorders>
      </w:tcPr>
    </w:tblStylePr>
    <w:tblStylePr w:type="lastRow">
      <w:rPr>
        <w:rFonts w:ascii="Arial" w:hAnsi="Arial"/>
        <w:b/>
        <w:color w:val="404040"/>
        <w:sz w:val="22"/>
      </w:rPr>
      <w:tblPr/>
      <w:tcPr>
        <w:tcBorders>
          <w:top w:val="single" w:sz="4" w:space="0" w:color="9BB7D9" w:themeColor="accent1" w:themeTint="90"/>
          <w:left w:val="none" w:sz="4" w:space="0" w:color="000000"/>
          <w:bottom w:val="single" w:sz="4" w:space="0" w:color="9BB7D9" w:themeColor="accent1"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2DFEE" w:themeColor="accent1" w:themeTint="40" w:fill="D2DFEE" w:themeFill="accent1" w:themeFillTint="40"/>
      </w:tcPr>
    </w:tblStylePr>
    <w:tblStylePr w:type="band1Horz">
      <w:rPr>
        <w:rFonts w:ascii="Arial" w:hAnsi="Arial"/>
        <w:color w:val="404040"/>
        <w:sz w:val="22"/>
      </w:rPr>
      <w:tblPr/>
      <w:tcPr>
        <w:shd w:val="clear" w:color="D2DFEE" w:themeColor="accent1" w:themeTint="40" w:fill="D2DFEE" w:themeFill="accent1" w:themeFillTint="40"/>
      </w:tcPr>
    </w:tblStylePr>
  </w:style>
  <w:style w:type="table" w:customStyle="1" w:styleId="ListTable2-Accent2">
    <w:name w:val="List Table 2 - Accent 2"/>
    <w:basedOn w:val="a1"/>
    <w:uiPriority w:val="99"/>
    <w:tblPr>
      <w:tblStyleRowBandSize w:val="1"/>
      <w:tblStyleColBandSize w:val="1"/>
      <w:tblBorders>
        <w:top w:val="single" w:sz="4" w:space="0" w:color="DB9B9A" w:themeColor="accent2" w:themeTint="90"/>
        <w:bottom w:val="single" w:sz="4" w:space="0" w:color="DB9B9A" w:themeColor="accent2" w:themeTint="90"/>
        <w:insideH w:val="single" w:sz="4" w:space="0" w:color="DB9B9A" w:themeColor="accent2" w:themeTint="90"/>
      </w:tblBorders>
    </w:tblPr>
    <w:tblStylePr w:type="firstRow">
      <w:rPr>
        <w:rFonts w:ascii="Arial" w:hAnsi="Arial"/>
        <w:b/>
        <w:color w:val="404040"/>
        <w:sz w:val="22"/>
      </w:rPr>
      <w:tblPr/>
      <w:tcPr>
        <w:tcBorders>
          <w:top w:val="single" w:sz="4" w:space="0" w:color="DB9B9A" w:themeColor="accent2" w:themeTint="90"/>
          <w:left w:val="none" w:sz="4" w:space="0" w:color="000000"/>
          <w:bottom w:val="single" w:sz="4" w:space="0" w:color="DB9B9A" w:themeColor="accent2" w:themeTint="90"/>
          <w:right w:val="none" w:sz="4" w:space="0" w:color="000000"/>
        </w:tcBorders>
      </w:tcPr>
    </w:tblStylePr>
    <w:tblStylePr w:type="lastRow">
      <w:rPr>
        <w:rFonts w:ascii="Arial" w:hAnsi="Arial"/>
        <w:b/>
        <w:color w:val="404040"/>
        <w:sz w:val="22"/>
      </w:rPr>
      <w:tblPr/>
      <w:tcPr>
        <w:tcBorders>
          <w:top w:val="single" w:sz="4" w:space="0" w:color="DB9B9A" w:themeColor="accent2" w:themeTint="90"/>
          <w:left w:val="none" w:sz="4" w:space="0" w:color="000000"/>
          <w:bottom w:val="single" w:sz="4" w:space="0" w:color="DB9B9A" w:themeColor="accent2"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EFD2D2" w:themeColor="accent2" w:themeTint="40" w:fill="EFD2D2" w:themeFill="accent2" w:themeFillTint="40"/>
      </w:tcPr>
    </w:tblStylePr>
    <w:tblStylePr w:type="band1Horz">
      <w:rPr>
        <w:rFonts w:ascii="Arial" w:hAnsi="Arial"/>
        <w:color w:val="404040"/>
        <w:sz w:val="22"/>
      </w:rPr>
      <w:tblPr/>
      <w:tcPr>
        <w:shd w:val="clear" w:color="EFD2D2" w:themeColor="accent2" w:themeTint="40" w:fill="EFD2D2" w:themeFill="accent2" w:themeFillTint="40"/>
      </w:tcPr>
    </w:tblStylePr>
  </w:style>
  <w:style w:type="table" w:customStyle="1" w:styleId="ListTable2-Accent3">
    <w:name w:val="List Table 2 - Accent 3"/>
    <w:basedOn w:val="a1"/>
    <w:uiPriority w:val="99"/>
    <w:tblPr>
      <w:tblStyleRowBandSize w:val="1"/>
      <w:tblStyleColBandSize w:val="1"/>
      <w:tblBorders>
        <w:top w:val="single" w:sz="4" w:space="0" w:color="C6D8A1" w:themeColor="accent3" w:themeTint="90"/>
        <w:bottom w:val="single" w:sz="4" w:space="0" w:color="C6D8A1" w:themeColor="accent3" w:themeTint="90"/>
        <w:insideH w:val="single" w:sz="4" w:space="0" w:color="C6D8A1" w:themeColor="accent3" w:themeTint="90"/>
      </w:tblBorders>
    </w:tblPr>
    <w:tblStylePr w:type="firstRow">
      <w:rPr>
        <w:rFonts w:ascii="Arial" w:hAnsi="Arial"/>
        <w:b/>
        <w:color w:val="404040"/>
        <w:sz w:val="22"/>
      </w:rPr>
      <w:tblPr/>
      <w:tcPr>
        <w:tcBorders>
          <w:top w:val="single" w:sz="4" w:space="0" w:color="C6D8A1" w:themeColor="accent3" w:themeTint="90"/>
          <w:left w:val="none" w:sz="4" w:space="0" w:color="000000"/>
          <w:bottom w:val="single" w:sz="4" w:space="0" w:color="C6D8A1" w:themeColor="accent3" w:themeTint="90"/>
          <w:right w:val="none" w:sz="4" w:space="0" w:color="000000"/>
        </w:tcBorders>
      </w:tcPr>
    </w:tblStylePr>
    <w:tblStylePr w:type="lastRow">
      <w:rPr>
        <w:rFonts w:ascii="Arial" w:hAnsi="Arial"/>
        <w:b/>
        <w:color w:val="404040"/>
        <w:sz w:val="22"/>
      </w:rPr>
      <w:tblPr/>
      <w:tcPr>
        <w:tcBorders>
          <w:top w:val="single" w:sz="4" w:space="0" w:color="C6D8A1" w:themeColor="accent3" w:themeTint="90"/>
          <w:left w:val="none" w:sz="4" w:space="0" w:color="000000"/>
          <w:bottom w:val="single" w:sz="4" w:space="0" w:color="C6D8A1" w:themeColor="accent3"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E5EED5" w:themeColor="accent3" w:themeTint="40" w:fill="E5EED5" w:themeFill="accent3" w:themeFillTint="40"/>
      </w:tcPr>
    </w:tblStylePr>
    <w:tblStylePr w:type="band1Horz">
      <w:rPr>
        <w:rFonts w:ascii="Arial" w:hAnsi="Arial"/>
        <w:color w:val="404040"/>
        <w:sz w:val="22"/>
      </w:rPr>
      <w:tblPr/>
      <w:tcPr>
        <w:shd w:val="clear" w:color="E5EED5" w:themeColor="accent3" w:themeTint="40" w:fill="E5EED5" w:themeFill="accent3" w:themeFillTint="40"/>
      </w:tcPr>
    </w:tblStylePr>
  </w:style>
  <w:style w:type="table" w:customStyle="1" w:styleId="ListTable2-Accent4">
    <w:name w:val="List Table 2 - Accent 4"/>
    <w:basedOn w:val="a1"/>
    <w:uiPriority w:val="99"/>
    <w:tblPr>
      <w:tblStyleRowBandSize w:val="1"/>
      <w:tblStyleColBandSize w:val="1"/>
      <w:tblBorders>
        <w:top w:val="single" w:sz="4" w:space="0" w:color="B7A7CA" w:themeColor="accent4" w:themeTint="90"/>
        <w:bottom w:val="single" w:sz="4" w:space="0" w:color="B7A7CA" w:themeColor="accent4" w:themeTint="90"/>
        <w:insideH w:val="single" w:sz="4" w:space="0" w:color="B7A7CA" w:themeColor="accent4" w:themeTint="90"/>
      </w:tblBorders>
    </w:tblPr>
    <w:tblStylePr w:type="firstRow">
      <w:rPr>
        <w:rFonts w:ascii="Arial" w:hAnsi="Arial"/>
        <w:b/>
        <w:color w:val="404040"/>
        <w:sz w:val="22"/>
      </w:rPr>
      <w:tblPr/>
      <w:tcPr>
        <w:tcBorders>
          <w:top w:val="single" w:sz="4" w:space="0" w:color="B7A7CA" w:themeColor="accent4" w:themeTint="90"/>
          <w:left w:val="none" w:sz="4" w:space="0" w:color="000000"/>
          <w:bottom w:val="single" w:sz="4" w:space="0" w:color="B7A7CA" w:themeColor="accent4" w:themeTint="90"/>
          <w:right w:val="none" w:sz="4" w:space="0" w:color="000000"/>
        </w:tcBorders>
      </w:tcPr>
    </w:tblStylePr>
    <w:tblStylePr w:type="lastRow">
      <w:rPr>
        <w:rFonts w:ascii="Arial" w:hAnsi="Arial"/>
        <w:b/>
        <w:color w:val="404040"/>
        <w:sz w:val="22"/>
      </w:rPr>
      <w:tblPr/>
      <w:tcPr>
        <w:tcBorders>
          <w:top w:val="single" w:sz="4" w:space="0" w:color="B7A7CA" w:themeColor="accent4" w:themeTint="90"/>
          <w:left w:val="none" w:sz="4" w:space="0" w:color="000000"/>
          <w:bottom w:val="single" w:sz="4" w:space="0" w:color="B7A7CA" w:themeColor="accent4"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FD8E7" w:themeColor="accent4" w:themeTint="40" w:fill="DFD8E7" w:themeFill="accent4" w:themeFillTint="40"/>
      </w:tcPr>
    </w:tblStylePr>
    <w:tblStylePr w:type="band1Horz">
      <w:rPr>
        <w:rFonts w:ascii="Arial" w:hAnsi="Arial"/>
        <w:color w:val="404040"/>
        <w:sz w:val="22"/>
      </w:rPr>
      <w:tblPr/>
      <w:tcPr>
        <w:shd w:val="clear" w:color="DFD8E7" w:themeColor="accent4" w:themeTint="40" w:fill="DFD8E7" w:themeFill="accent4" w:themeFillTint="40"/>
      </w:tcPr>
    </w:tblStylePr>
  </w:style>
  <w:style w:type="table" w:customStyle="1" w:styleId="ListTable2-Accent5">
    <w:name w:val="List Table 2 - Accent 5"/>
    <w:basedOn w:val="a1"/>
    <w:uiPriority w:val="99"/>
    <w:tblPr>
      <w:tblStyleRowBandSize w:val="1"/>
      <w:tblStyleColBandSize w:val="1"/>
      <w:tblBorders>
        <w:top w:val="single" w:sz="4" w:space="0" w:color="99D0DE" w:themeColor="accent5" w:themeTint="90"/>
        <w:bottom w:val="single" w:sz="4" w:space="0" w:color="99D0DE" w:themeColor="accent5" w:themeTint="90"/>
        <w:insideH w:val="single" w:sz="4" w:space="0" w:color="99D0DE" w:themeColor="accent5" w:themeTint="90"/>
      </w:tblBorders>
    </w:tblPr>
    <w:tblStylePr w:type="firstRow">
      <w:rPr>
        <w:rFonts w:ascii="Arial" w:hAnsi="Arial"/>
        <w:b/>
        <w:color w:val="404040"/>
        <w:sz w:val="22"/>
      </w:rPr>
      <w:tblPr/>
      <w:tcPr>
        <w:tcBorders>
          <w:top w:val="single" w:sz="4" w:space="0" w:color="99D0DE" w:themeColor="accent5" w:themeTint="90"/>
          <w:left w:val="none" w:sz="4" w:space="0" w:color="000000"/>
          <w:bottom w:val="single" w:sz="4" w:space="0" w:color="99D0DE" w:themeColor="accent5" w:themeTint="90"/>
          <w:right w:val="none" w:sz="4" w:space="0" w:color="000000"/>
        </w:tcBorders>
      </w:tcPr>
    </w:tblStylePr>
    <w:tblStylePr w:type="lastRow">
      <w:rPr>
        <w:rFonts w:ascii="Arial" w:hAnsi="Arial"/>
        <w:b/>
        <w:color w:val="404040"/>
        <w:sz w:val="22"/>
      </w:rPr>
      <w:tblPr/>
      <w:tcPr>
        <w:tcBorders>
          <w:top w:val="single" w:sz="4" w:space="0" w:color="99D0DE" w:themeColor="accent5" w:themeTint="90"/>
          <w:left w:val="none" w:sz="4" w:space="0" w:color="000000"/>
          <w:bottom w:val="single" w:sz="4" w:space="0" w:color="99D0DE" w:themeColor="accent5"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1EAF0" w:themeColor="accent5" w:themeTint="40" w:fill="D1EAF0" w:themeFill="accent5" w:themeFillTint="40"/>
      </w:tcPr>
    </w:tblStylePr>
    <w:tblStylePr w:type="band1Horz">
      <w:rPr>
        <w:rFonts w:ascii="Arial" w:hAnsi="Arial"/>
        <w:color w:val="404040"/>
        <w:sz w:val="22"/>
      </w:rPr>
      <w:tblPr/>
      <w:tcPr>
        <w:shd w:val="clear" w:color="D1EAF0" w:themeColor="accent5" w:themeTint="40" w:fill="D1EAF0" w:themeFill="accent5" w:themeFillTint="40"/>
      </w:tcPr>
    </w:tblStylePr>
  </w:style>
  <w:style w:type="table" w:customStyle="1" w:styleId="ListTable2-Accent6">
    <w:name w:val="List Table 2 - Accent 6"/>
    <w:basedOn w:val="a1"/>
    <w:uiPriority w:val="99"/>
    <w:tblPr>
      <w:tblStyleRowBandSize w:val="1"/>
      <w:tblStyleColBandSize w:val="1"/>
      <w:tblBorders>
        <w:top w:val="single" w:sz="4" w:space="0" w:color="FAC396" w:themeColor="accent6" w:themeTint="90"/>
        <w:bottom w:val="single" w:sz="4" w:space="0" w:color="FAC396" w:themeColor="accent6" w:themeTint="90"/>
        <w:insideH w:val="single" w:sz="4" w:space="0" w:color="FAC396" w:themeColor="accent6" w:themeTint="90"/>
      </w:tblBorders>
    </w:tblPr>
    <w:tblStylePr w:type="firstRow">
      <w:rPr>
        <w:rFonts w:ascii="Arial" w:hAnsi="Arial"/>
        <w:b/>
        <w:color w:val="404040"/>
        <w:sz w:val="22"/>
      </w:rPr>
      <w:tblPr/>
      <w:tcPr>
        <w:tcBorders>
          <w:top w:val="single" w:sz="4" w:space="0" w:color="FAC396" w:themeColor="accent6" w:themeTint="90"/>
          <w:left w:val="none" w:sz="4" w:space="0" w:color="000000"/>
          <w:bottom w:val="single" w:sz="4" w:space="0" w:color="FAC396" w:themeColor="accent6" w:themeTint="90"/>
          <w:right w:val="none" w:sz="4" w:space="0" w:color="000000"/>
        </w:tcBorders>
      </w:tcPr>
    </w:tblStylePr>
    <w:tblStylePr w:type="lastRow">
      <w:rPr>
        <w:rFonts w:ascii="Arial" w:hAnsi="Arial"/>
        <w:b/>
        <w:color w:val="404040"/>
        <w:sz w:val="22"/>
      </w:rPr>
      <w:tblPr/>
      <w:tcPr>
        <w:tcBorders>
          <w:top w:val="single" w:sz="4" w:space="0" w:color="FAC396" w:themeColor="accent6" w:themeTint="90"/>
          <w:left w:val="none" w:sz="4" w:space="0" w:color="000000"/>
          <w:bottom w:val="single" w:sz="4" w:space="0" w:color="FAC396" w:themeColor="accent6"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FDE4D0" w:themeColor="accent6" w:themeTint="40" w:fill="FDE4D0" w:themeFill="accent6" w:themeFillTint="40"/>
      </w:tcPr>
    </w:tblStylePr>
    <w:tblStylePr w:type="band1Horz">
      <w:rPr>
        <w:rFonts w:ascii="Arial" w:hAnsi="Arial"/>
        <w:color w:val="404040"/>
        <w:sz w:val="22"/>
      </w:rPr>
      <w:tblPr/>
      <w:tcPr>
        <w:shd w:val="clear" w:color="FDE4D0" w:themeColor="accent6" w:themeTint="40" w:fill="FDE4D0" w:themeFill="accent6" w:themeFillTint="40"/>
      </w:tcPr>
    </w:tblStylePr>
  </w:style>
  <w:style w:type="table" w:styleId="-30">
    <w:name w:val="List Table 3"/>
    <w:basedOn w:val="a1"/>
    <w:uiPriority w:val="99"/>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rFonts w:ascii="Arial" w:hAnsi="Arial"/>
        <w:b/>
        <w:color w:val="FFFFFF"/>
        <w:sz w:val="22"/>
      </w:rPr>
      <w:tblPr/>
      <w:tcPr>
        <w:shd w:val="clear" w:color="000000" w:themeColor="text1" w:fill="000000" w:themeFill="tex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000000" w:themeColor="text1"/>
          <w:right w:val="single" w:sz="4" w:space="0" w:color="000000" w:themeColor="text1"/>
        </w:tcBorders>
      </w:tcPr>
    </w:tblStylePr>
    <w:tblStylePr w:type="band1Horz">
      <w:rPr>
        <w:rFonts w:ascii="Arial" w:hAnsi="Arial"/>
        <w:color w:val="404040"/>
        <w:sz w:val="22"/>
      </w:rPr>
      <w:tblPr/>
      <w:tcPr>
        <w:tcBorders>
          <w:top w:val="single" w:sz="4" w:space="0" w:color="000000" w:themeColor="text1"/>
          <w:bottom w:val="single" w:sz="4" w:space="0" w:color="000000" w:themeColor="text1"/>
        </w:tcBorders>
      </w:tcPr>
    </w:tblStylePr>
  </w:style>
  <w:style w:type="table" w:customStyle="1" w:styleId="ListTable3-Accent1">
    <w:name w:val="List Table 3 - Accent 1"/>
    <w:basedOn w:val="a1"/>
    <w:uiPriority w:val="99"/>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rFonts w:ascii="Arial" w:hAnsi="Arial"/>
        <w:b/>
        <w:color w:val="FFFFFF"/>
        <w:sz w:val="22"/>
      </w:rPr>
      <w:tblPr/>
      <w:tcPr>
        <w:shd w:val="clear" w:color="4F81BD" w:themeColor="accent1" w:fill="4F81BD" w:themeFill="accen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4F81BD" w:themeColor="accent1"/>
          <w:right w:val="single" w:sz="4" w:space="0" w:color="4F81BD" w:themeColor="accent1"/>
        </w:tcBorders>
      </w:tcPr>
    </w:tblStylePr>
    <w:tblStylePr w:type="band1Horz">
      <w:rPr>
        <w:rFonts w:ascii="Arial" w:hAnsi="Arial"/>
        <w:color w:val="404040"/>
        <w:sz w:val="22"/>
      </w:rPr>
      <w:tblPr/>
      <w:tcPr>
        <w:tcBorders>
          <w:top w:val="single" w:sz="4" w:space="0" w:color="4F81BD" w:themeColor="accent1"/>
          <w:bottom w:val="single" w:sz="4" w:space="0" w:color="4F81BD" w:themeColor="accent1"/>
        </w:tcBorders>
      </w:tcPr>
    </w:tblStylePr>
  </w:style>
  <w:style w:type="table" w:customStyle="1" w:styleId="ListTable3-Accent2">
    <w:name w:val="List Table 3 - Accent 2"/>
    <w:basedOn w:val="a1"/>
    <w:uiPriority w:val="99"/>
    <w:tblPr>
      <w:tblStyleRowBandSize w:val="1"/>
      <w:tblStyleColBandSize w:val="1"/>
      <w:tbl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tblBorders>
    </w:tblPr>
    <w:tblStylePr w:type="firstRow">
      <w:rPr>
        <w:rFonts w:ascii="Arial" w:hAnsi="Arial"/>
        <w:b/>
        <w:color w:val="FFFFFF"/>
        <w:sz w:val="22"/>
      </w:rPr>
      <w:tblPr/>
      <w:tcPr>
        <w:shd w:val="clear" w:color="D99695" w:themeColor="accent2" w:themeTint="97" w:fill="D99695" w:themeFill="accent2" w:themeFillTint="97"/>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D99695" w:themeColor="accent2" w:themeTint="97"/>
          <w:right w:val="single" w:sz="4" w:space="0" w:color="D99695" w:themeColor="accent2" w:themeTint="97"/>
        </w:tcBorders>
      </w:tcPr>
    </w:tblStylePr>
    <w:tblStylePr w:type="band1Horz">
      <w:rPr>
        <w:rFonts w:ascii="Arial" w:hAnsi="Arial"/>
        <w:color w:val="404040"/>
        <w:sz w:val="22"/>
      </w:rPr>
      <w:tblPr/>
      <w:tcPr>
        <w:tcBorders>
          <w:top w:val="single" w:sz="4" w:space="0" w:color="D99695" w:themeColor="accent2" w:themeTint="97"/>
          <w:bottom w:val="single" w:sz="4" w:space="0" w:color="D99695" w:themeColor="accent2" w:themeTint="97"/>
        </w:tcBorders>
      </w:tcPr>
    </w:tblStylePr>
  </w:style>
  <w:style w:type="table" w:customStyle="1" w:styleId="ListTable3-Accent3">
    <w:name w:val="List Table 3 - Accent 3"/>
    <w:basedOn w:val="a1"/>
    <w:uiPriority w:val="99"/>
    <w:tblPr>
      <w:tblStyleRowBandSize w:val="1"/>
      <w:tblStyleColBandSize w:val="1"/>
      <w:tblBorders>
        <w:top w:val="single" w:sz="4" w:space="0" w:color="C3D69B" w:themeColor="accent3" w:themeTint="98"/>
        <w:left w:val="single" w:sz="4" w:space="0" w:color="C3D69B" w:themeColor="accent3" w:themeTint="98"/>
        <w:bottom w:val="single" w:sz="4" w:space="0" w:color="C3D69B" w:themeColor="accent3" w:themeTint="98"/>
        <w:right w:val="single" w:sz="4" w:space="0" w:color="C3D69B" w:themeColor="accent3" w:themeTint="98"/>
      </w:tblBorders>
    </w:tblPr>
    <w:tblStylePr w:type="firstRow">
      <w:rPr>
        <w:rFonts w:ascii="Arial" w:hAnsi="Arial"/>
        <w:b/>
        <w:color w:val="FFFFFF"/>
        <w:sz w:val="22"/>
      </w:rPr>
      <w:tblPr/>
      <w:tcPr>
        <w:shd w:val="clear" w:color="C3D69B" w:themeColor="accent3" w:themeTint="98" w:fill="C3D69B" w:themeFill="accent3" w:themeFillTint="98"/>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C3D69B" w:themeColor="accent3" w:themeTint="98"/>
          <w:right w:val="single" w:sz="4" w:space="0" w:color="C3D69B" w:themeColor="accent3" w:themeTint="98"/>
        </w:tcBorders>
      </w:tcPr>
    </w:tblStylePr>
    <w:tblStylePr w:type="band1Horz">
      <w:rPr>
        <w:rFonts w:ascii="Arial" w:hAnsi="Arial"/>
        <w:color w:val="404040"/>
        <w:sz w:val="22"/>
      </w:rPr>
      <w:tblPr/>
      <w:tcPr>
        <w:tcBorders>
          <w:top w:val="single" w:sz="4" w:space="0" w:color="C3D69B" w:themeColor="accent3" w:themeTint="98"/>
          <w:bottom w:val="single" w:sz="4" w:space="0" w:color="C3D69B" w:themeColor="accent3" w:themeTint="98"/>
        </w:tcBorders>
      </w:tcPr>
    </w:tblStylePr>
  </w:style>
  <w:style w:type="table" w:customStyle="1" w:styleId="ListTable3-Accent4">
    <w:name w:val="List Table 3 - Accent 4"/>
    <w:basedOn w:val="a1"/>
    <w:uiPriority w:val="99"/>
    <w:tblPr>
      <w:tblStyleRowBandSize w:val="1"/>
      <w:tblStyleColBandSize w:val="1"/>
      <w:tbl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tblBorders>
    </w:tblPr>
    <w:tblStylePr w:type="firstRow">
      <w:rPr>
        <w:rFonts w:ascii="Arial" w:hAnsi="Arial"/>
        <w:b/>
        <w:color w:val="FFFFFF"/>
        <w:sz w:val="22"/>
      </w:rPr>
      <w:tblPr/>
      <w:tcPr>
        <w:shd w:val="clear" w:color="B2A1C6" w:themeColor="accent4" w:themeTint="9A" w:fill="B2A1C6" w:themeFill="accent4" w:themeFillTint="9A"/>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B2A1C6" w:themeColor="accent4" w:themeTint="9A"/>
          <w:right w:val="single" w:sz="4" w:space="0" w:color="B2A1C6" w:themeColor="accent4" w:themeTint="9A"/>
        </w:tcBorders>
      </w:tcPr>
    </w:tblStylePr>
    <w:tblStylePr w:type="band1Horz">
      <w:rPr>
        <w:rFonts w:ascii="Arial" w:hAnsi="Arial"/>
        <w:color w:val="404040"/>
        <w:sz w:val="22"/>
      </w:rPr>
      <w:tblPr/>
      <w:tcPr>
        <w:tcBorders>
          <w:top w:val="single" w:sz="4" w:space="0" w:color="B2A1C6" w:themeColor="accent4" w:themeTint="9A"/>
          <w:bottom w:val="single" w:sz="4" w:space="0" w:color="B2A1C6" w:themeColor="accent4" w:themeTint="9A"/>
        </w:tcBorders>
      </w:tcPr>
    </w:tblStylePr>
  </w:style>
  <w:style w:type="table" w:customStyle="1" w:styleId="ListTable3-Accent5">
    <w:name w:val="List Table 3 - Accent 5"/>
    <w:basedOn w:val="a1"/>
    <w:uiPriority w:val="99"/>
    <w:tblPr>
      <w:tblStyleRowBandSize w:val="1"/>
      <w:tblStyleColBandSize w:val="1"/>
      <w:tblBorders>
        <w:top w:val="single" w:sz="4" w:space="0" w:color="92CCDC" w:themeColor="accent5" w:themeTint="9A"/>
        <w:left w:val="single" w:sz="4" w:space="0" w:color="92CCDC" w:themeColor="accent5" w:themeTint="9A"/>
        <w:bottom w:val="single" w:sz="4" w:space="0" w:color="92CCDC" w:themeColor="accent5" w:themeTint="9A"/>
        <w:right w:val="single" w:sz="4" w:space="0" w:color="92CCDC" w:themeColor="accent5" w:themeTint="9A"/>
      </w:tblBorders>
    </w:tblPr>
    <w:tblStylePr w:type="firstRow">
      <w:rPr>
        <w:rFonts w:ascii="Arial" w:hAnsi="Arial"/>
        <w:b/>
        <w:color w:val="FFFFFF"/>
        <w:sz w:val="22"/>
      </w:rPr>
      <w:tblPr/>
      <w:tcPr>
        <w:shd w:val="clear" w:color="92CCDC" w:themeColor="accent5" w:themeTint="9A" w:fill="92CCDC" w:themeFill="accent5" w:themeFillTint="9A"/>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92CCDC" w:themeColor="accent5" w:themeTint="9A"/>
          <w:right w:val="single" w:sz="4" w:space="0" w:color="92CCDC" w:themeColor="accent5" w:themeTint="9A"/>
        </w:tcBorders>
      </w:tcPr>
    </w:tblStylePr>
    <w:tblStylePr w:type="band1Horz">
      <w:rPr>
        <w:rFonts w:ascii="Arial" w:hAnsi="Arial"/>
        <w:color w:val="404040"/>
        <w:sz w:val="22"/>
      </w:rPr>
      <w:tblPr/>
      <w:tcPr>
        <w:tcBorders>
          <w:top w:val="single" w:sz="4" w:space="0" w:color="92CCDC" w:themeColor="accent5" w:themeTint="9A"/>
          <w:bottom w:val="single" w:sz="4" w:space="0" w:color="92CCDC" w:themeColor="accent5" w:themeTint="9A"/>
        </w:tcBorders>
      </w:tcPr>
    </w:tblStylePr>
  </w:style>
  <w:style w:type="table" w:customStyle="1" w:styleId="ListTable3-Accent6">
    <w:name w:val="List Table 3 - Accent 6"/>
    <w:basedOn w:val="a1"/>
    <w:uiPriority w:val="99"/>
    <w:tblPr>
      <w:tblStyleRowBandSize w:val="1"/>
      <w:tblStyleColBandSize w:val="1"/>
      <w:tblBorders>
        <w:top w:val="single" w:sz="4" w:space="0" w:color="FAC090" w:themeColor="accent6" w:themeTint="98"/>
        <w:left w:val="single" w:sz="4" w:space="0" w:color="FAC090" w:themeColor="accent6" w:themeTint="98"/>
        <w:bottom w:val="single" w:sz="4" w:space="0" w:color="FAC090" w:themeColor="accent6" w:themeTint="98"/>
        <w:right w:val="single" w:sz="4" w:space="0" w:color="FAC090" w:themeColor="accent6" w:themeTint="98"/>
      </w:tblBorders>
    </w:tblPr>
    <w:tblStylePr w:type="firstRow">
      <w:rPr>
        <w:rFonts w:ascii="Arial" w:hAnsi="Arial"/>
        <w:b/>
        <w:color w:val="FFFFFF"/>
        <w:sz w:val="22"/>
      </w:rPr>
      <w:tblPr/>
      <w:tcPr>
        <w:shd w:val="clear" w:color="FAC090" w:themeColor="accent6" w:themeTint="98" w:fill="FAC090" w:themeFill="accent6" w:themeFillTint="98"/>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FAC090" w:themeColor="accent6" w:themeTint="98"/>
          <w:right w:val="single" w:sz="4" w:space="0" w:color="FAC090" w:themeColor="accent6" w:themeTint="98"/>
        </w:tcBorders>
      </w:tcPr>
    </w:tblStylePr>
    <w:tblStylePr w:type="band1Horz">
      <w:rPr>
        <w:rFonts w:ascii="Arial" w:hAnsi="Arial"/>
        <w:color w:val="404040"/>
        <w:sz w:val="22"/>
      </w:rPr>
      <w:tblPr/>
      <w:tcPr>
        <w:tcBorders>
          <w:top w:val="single" w:sz="4" w:space="0" w:color="FAC090" w:themeColor="accent6" w:themeTint="98"/>
          <w:bottom w:val="single" w:sz="4" w:space="0" w:color="FAC090" w:themeColor="accent6" w:themeTint="98"/>
        </w:tcBorders>
      </w:tcPr>
    </w:tblStylePr>
  </w:style>
  <w:style w:type="table" w:styleId="-40">
    <w:name w:val="List Table 4"/>
    <w:basedOn w:val="a1"/>
    <w:uiPriority w:val="99"/>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tblBorders>
    </w:tblPr>
    <w:tblStylePr w:type="firstRow">
      <w:rPr>
        <w:rFonts w:ascii="Arial" w:hAnsi="Arial"/>
        <w:b/>
        <w:color w:val="FFFFFF"/>
        <w:sz w:val="22"/>
      </w:rPr>
      <w:tblPr/>
      <w:tcPr>
        <w:shd w:val="clear" w:color="000000" w:themeColor="text1" w:fill="000000" w:themeFill="tex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BFBFBF" w:themeColor="text1" w:themeTint="40" w:fill="BFBFBF" w:themeFill="text1" w:themeFillTint="40"/>
      </w:tcPr>
    </w:tblStylePr>
    <w:tblStylePr w:type="band1Horz">
      <w:rPr>
        <w:rFonts w:ascii="Arial" w:hAnsi="Arial"/>
        <w:color w:val="404040"/>
        <w:sz w:val="22"/>
      </w:rPr>
      <w:tblPr/>
      <w:tcPr>
        <w:shd w:val="clear" w:color="BFBFBF" w:themeColor="text1" w:themeTint="40" w:fill="BFBFBF" w:themeFill="text1" w:themeFillTint="40"/>
      </w:tcPr>
    </w:tblStylePr>
  </w:style>
  <w:style w:type="table" w:customStyle="1" w:styleId="ListTable4-Accent1">
    <w:name w:val="List Table 4 - Accent 1"/>
    <w:basedOn w:val="a1"/>
    <w:uiPriority w:val="99"/>
    <w:tblPr>
      <w:tblStyleRowBandSize w:val="1"/>
      <w:tblStyleColBandSize w:val="1"/>
      <w:tblBorders>
        <w:top w:val="single" w:sz="4" w:space="0" w:color="9BB7D9" w:themeColor="accent1" w:themeTint="90"/>
        <w:left w:val="single" w:sz="4" w:space="0" w:color="9BB7D9" w:themeColor="accent1" w:themeTint="90"/>
        <w:bottom w:val="single" w:sz="4" w:space="0" w:color="9BB7D9" w:themeColor="accent1" w:themeTint="90"/>
        <w:right w:val="single" w:sz="4" w:space="0" w:color="9BB7D9" w:themeColor="accent1" w:themeTint="90"/>
        <w:insideH w:val="single" w:sz="4" w:space="0" w:color="9BB7D9" w:themeColor="accent1" w:themeTint="90"/>
      </w:tblBorders>
    </w:tblPr>
    <w:tblStylePr w:type="firstRow">
      <w:rPr>
        <w:rFonts w:ascii="Arial" w:hAnsi="Arial"/>
        <w:b/>
        <w:color w:val="FFFFFF"/>
        <w:sz w:val="22"/>
      </w:rPr>
      <w:tblPr/>
      <w:tcPr>
        <w:shd w:val="clear" w:color="4F81BD" w:themeColor="accent1" w:fill="4F81BD" w:themeFill="accen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2DFEE" w:themeColor="accent1" w:themeTint="40" w:fill="D2DFEE" w:themeFill="accent1" w:themeFillTint="40"/>
      </w:tcPr>
    </w:tblStylePr>
    <w:tblStylePr w:type="band1Horz">
      <w:rPr>
        <w:rFonts w:ascii="Arial" w:hAnsi="Arial"/>
        <w:color w:val="404040"/>
        <w:sz w:val="22"/>
      </w:rPr>
      <w:tblPr/>
      <w:tcPr>
        <w:shd w:val="clear" w:color="D2DFEE" w:themeColor="accent1" w:themeTint="40" w:fill="D2DFEE" w:themeFill="accent1" w:themeFillTint="40"/>
      </w:tcPr>
    </w:tblStylePr>
  </w:style>
  <w:style w:type="table" w:customStyle="1" w:styleId="ListTable4-Accent2">
    <w:name w:val="List Table 4 - Accent 2"/>
    <w:basedOn w:val="a1"/>
    <w:uiPriority w:val="99"/>
    <w:tblPr>
      <w:tblStyleRowBandSize w:val="1"/>
      <w:tblStyleColBandSize w:val="1"/>
      <w:tblBorders>
        <w:top w:val="single" w:sz="4" w:space="0" w:color="DB9B9A" w:themeColor="accent2" w:themeTint="90"/>
        <w:left w:val="single" w:sz="4" w:space="0" w:color="DB9B9A" w:themeColor="accent2" w:themeTint="90"/>
        <w:bottom w:val="single" w:sz="4" w:space="0" w:color="DB9B9A" w:themeColor="accent2" w:themeTint="90"/>
        <w:right w:val="single" w:sz="4" w:space="0" w:color="DB9B9A" w:themeColor="accent2" w:themeTint="90"/>
        <w:insideH w:val="single" w:sz="4" w:space="0" w:color="DB9B9A" w:themeColor="accent2" w:themeTint="90"/>
      </w:tblBorders>
    </w:tblPr>
    <w:tblStylePr w:type="firstRow">
      <w:rPr>
        <w:rFonts w:ascii="Arial" w:hAnsi="Arial"/>
        <w:b/>
        <w:color w:val="FFFFFF"/>
        <w:sz w:val="22"/>
      </w:rPr>
      <w:tblPr/>
      <w:tcPr>
        <w:shd w:val="clear" w:color="C0504D" w:themeColor="accent2" w:fill="C0504D" w:themeFill="accent2"/>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FD2D2" w:themeColor="accent2" w:themeTint="40" w:fill="EFD2D2" w:themeFill="accent2" w:themeFillTint="40"/>
      </w:tcPr>
    </w:tblStylePr>
    <w:tblStylePr w:type="band1Horz">
      <w:rPr>
        <w:rFonts w:ascii="Arial" w:hAnsi="Arial"/>
        <w:color w:val="404040"/>
        <w:sz w:val="22"/>
      </w:rPr>
      <w:tblPr/>
      <w:tcPr>
        <w:shd w:val="clear" w:color="EFD2D2" w:themeColor="accent2" w:themeTint="40" w:fill="EFD2D2" w:themeFill="accent2" w:themeFillTint="40"/>
      </w:tcPr>
    </w:tblStylePr>
  </w:style>
  <w:style w:type="table" w:customStyle="1" w:styleId="ListTable4-Accent3">
    <w:name w:val="List Table 4 - Accent 3"/>
    <w:basedOn w:val="a1"/>
    <w:uiPriority w:val="99"/>
    <w:tblPr>
      <w:tblStyleRowBandSize w:val="1"/>
      <w:tblStyleColBandSize w:val="1"/>
      <w:tblBorders>
        <w:top w:val="single" w:sz="4" w:space="0" w:color="C6D8A1" w:themeColor="accent3" w:themeTint="90"/>
        <w:left w:val="single" w:sz="4" w:space="0" w:color="C6D8A1" w:themeColor="accent3" w:themeTint="90"/>
        <w:bottom w:val="single" w:sz="4" w:space="0" w:color="C6D8A1" w:themeColor="accent3" w:themeTint="90"/>
        <w:right w:val="single" w:sz="4" w:space="0" w:color="C6D8A1" w:themeColor="accent3" w:themeTint="90"/>
        <w:insideH w:val="single" w:sz="4" w:space="0" w:color="C6D8A1" w:themeColor="accent3" w:themeTint="90"/>
      </w:tblBorders>
    </w:tblPr>
    <w:tblStylePr w:type="firstRow">
      <w:rPr>
        <w:rFonts w:ascii="Arial" w:hAnsi="Arial"/>
        <w:b/>
        <w:color w:val="FFFFFF"/>
        <w:sz w:val="22"/>
      </w:rPr>
      <w:tblPr/>
      <w:tcPr>
        <w:shd w:val="clear" w:color="9BBB59" w:themeColor="accent3" w:fill="9BBB59" w:themeFill="accent3"/>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EED5" w:themeColor="accent3" w:themeTint="40" w:fill="E5EED5" w:themeFill="accent3" w:themeFillTint="40"/>
      </w:tcPr>
    </w:tblStylePr>
    <w:tblStylePr w:type="band1Horz">
      <w:rPr>
        <w:rFonts w:ascii="Arial" w:hAnsi="Arial"/>
        <w:color w:val="404040"/>
        <w:sz w:val="22"/>
      </w:rPr>
      <w:tblPr/>
      <w:tcPr>
        <w:shd w:val="clear" w:color="E5EED5" w:themeColor="accent3" w:themeTint="40" w:fill="E5EED5" w:themeFill="accent3" w:themeFillTint="40"/>
      </w:tcPr>
    </w:tblStylePr>
  </w:style>
  <w:style w:type="table" w:customStyle="1" w:styleId="ListTable4-Accent4">
    <w:name w:val="List Table 4 - Accent 4"/>
    <w:basedOn w:val="a1"/>
    <w:uiPriority w:val="99"/>
    <w:tblPr>
      <w:tblStyleRowBandSize w:val="1"/>
      <w:tblStyleColBandSize w:val="1"/>
      <w:tblBorders>
        <w:top w:val="single" w:sz="4" w:space="0" w:color="B7A7CA" w:themeColor="accent4" w:themeTint="90"/>
        <w:left w:val="single" w:sz="4" w:space="0" w:color="B7A7CA" w:themeColor="accent4" w:themeTint="90"/>
        <w:bottom w:val="single" w:sz="4" w:space="0" w:color="B7A7CA" w:themeColor="accent4" w:themeTint="90"/>
        <w:right w:val="single" w:sz="4" w:space="0" w:color="B7A7CA" w:themeColor="accent4" w:themeTint="90"/>
        <w:insideH w:val="single" w:sz="4" w:space="0" w:color="B7A7CA" w:themeColor="accent4" w:themeTint="90"/>
      </w:tblBorders>
    </w:tblPr>
    <w:tblStylePr w:type="firstRow">
      <w:rPr>
        <w:rFonts w:ascii="Arial" w:hAnsi="Arial"/>
        <w:b/>
        <w:color w:val="FFFFFF"/>
        <w:sz w:val="22"/>
      </w:rPr>
      <w:tblPr/>
      <w:tcPr>
        <w:shd w:val="clear" w:color="8064A2" w:themeColor="accent4" w:fill="8064A2" w:themeFill="accent4"/>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FD8E7" w:themeColor="accent4" w:themeTint="40" w:fill="DFD8E7" w:themeFill="accent4" w:themeFillTint="40"/>
      </w:tcPr>
    </w:tblStylePr>
    <w:tblStylePr w:type="band1Horz">
      <w:rPr>
        <w:rFonts w:ascii="Arial" w:hAnsi="Arial"/>
        <w:color w:val="404040"/>
        <w:sz w:val="22"/>
      </w:rPr>
      <w:tblPr/>
      <w:tcPr>
        <w:shd w:val="clear" w:color="DFD8E7" w:themeColor="accent4" w:themeTint="40" w:fill="DFD8E7" w:themeFill="accent4" w:themeFillTint="40"/>
      </w:tcPr>
    </w:tblStylePr>
  </w:style>
  <w:style w:type="table" w:customStyle="1" w:styleId="ListTable4-Accent5">
    <w:name w:val="List Table 4 - Accent 5"/>
    <w:basedOn w:val="a1"/>
    <w:uiPriority w:val="99"/>
    <w:tblPr>
      <w:tblStyleRowBandSize w:val="1"/>
      <w:tblStyleColBandSize w:val="1"/>
      <w:tblBorders>
        <w:top w:val="single" w:sz="4" w:space="0" w:color="99D0DE" w:themeColor="accent5" w:themeTint="90"/>
        <w:left w:val="single" w:sz="4" w:space="0" w:color="99D0DE" w:themeColor="accent5" w:themeTint="90"/>
        <w:bottom w:val="single" w:sz="4" w:space="0" w:color="99D0DE" w:themeColor="accent5" w:themeTint="90"/>
        <w:right w:val="single" w:sz="4" w:space="0" w:color="99D0DE" w:themeColor="accent5" w:themeTint="90"/>
        <w:insideH w:val="single" w:sz="4" w:space="0" w:color="99D0DE" w:themeColor="accent5" w:themeTint="90"/>
      </w:tblBorders>
    </w:tblPr>
    <w:tblStylePr w:type="firstRow">
      <w:rPr>
        <w:rFonts w:ascii="Arial" w:hAnsi="Arial"/>
        <w:b/>
        <w:color w:val="FFFFFF"/>
        <w:sz w:val="22"/>
      </w:rPr>
      <w:tblPr/>
      <w:tcPr>
        <w:shd w:val="clear" w:color="4BACC6" w:themeColor="accent5" w:fill="4BACC6" w:themeFill="accent5"/>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1EAF0" w:themeColor="accent5" w:themeTint="40" w:fill="D1EAF0" w:themeFill="accent5" w:themeFillTint="40"/>
      </w:tcPr>
    </w:tblStylePr>
    <w:tblStylePr w:type="band1Horz">
      <w:rPr>
        <w:rFonts w:ascii="Arial" w:hAnsi="Arial"/>
        <w:color w:val="404040"/>
        <w:sz w:val="22"/>
      </w:rPr>
      <w:tblPr/>
      <w:tcPr>
        <w:shd w:val="clear" w:color="D1EAF0" w:themeColor="accent5" w:themeTint="40" w:fill="D1EAF0" w:themeFill="accent5" w:themeFillTint="40"/>
      </w:tcPr>
    </w:tblStylePr>
  </w:style>
  <w:style w:type="table" w:customStyle="1" w:styleId="ListTable4-Accent6">
    <w:name w:val="List Table 4 - Accent 6"/>
    <w:basedOn w:val="a1"/>
    <w:uiPriority w:val="99"/>
    <w:tblPr>
      <w:tblStyleRowBandSize w:val="1"/>
      <w:tblStyleColBandSize w:val="1"/>
      <w:tblBorders>
        <w:top w:val="single" w:sz="4" w:space="0" w:color="FAC396" w:themeColor="accent6" w:themeTint="90"/>
        <w:left w:val="single" w:sz="4" w:space="0" w:color="FAC396" w:themeColor="accent6" w:themeTint="90"/>
        <w:bottom w:val="single" w:sz="4" w:space="0" w:color="FAC396" w:themeColor="accent6" w:themeTint="90"/>
        <w:right w:val="single" w:sz="4" w:space="0" w:color="FAC396" w:themeColor="accent6" w:themeTint="90"/>
        <w:insideH w:val="single" w:sz="4" w:space="0" w:color="FAC396" w:themeColor="accent6" w:themeTint="90"/>
      </w:tblBorders>
    </w:tblPr>
    <w:tblStylePr w:type="firstRow">
      <w:rPr>
        <w:rFonts w:ascii="Arial" w:hAnsi="Arial"/>
        <w:b/>
        <w:color w:val="FFFFFF"/>
        <w:sz w:val="22"/>
      </w:rPr>
      <w:tblPr/>
      <w:tcPr>
        <w:shd w:val="clear" w:color="F79646" w:themeColor="accent6" w:fill="F79646" w:themeFill="accent6"/>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4D0" w:themeColor="accent6" w:themeTint="40" w:fill="FDE4D0" w:themeFill="accent6" w:themeFillTint="40"/>
      </w:tcPr>
    </w:tblStylePr>
    <w:tblStylePr w:type="band1Horz">
      <w:rPr>
        <w:rFonts w:ascii="Arial" w:hAnsi="Arial"/>
        <w:color w:val="404040"/>
        <w:sz w:val="22"/>
      </w:rPr>
      <w:tblPr/>
      <w:tcPr>
        <w:shd w:val="clear" w:color="FDE4D0" w:themeColor="accent6" w:themeTint="40" w:fill="FDE4D0" w:themeFill="accent6" w:themeFillTint="40"/>
      </w:tcPr>
    </w:tblStylePr>
  </w:style>
  <w:style w:type="table" w:styleId="-50">
    <w:name w:val="List Table 5 Dark"/>
    <w:basedOn w:val="a1"/>
    <w:uiPriority w:val="99"/>
    <w:tblPr>
      <w:tblStyleRowBandSize w:val="1"/>
      <w:tblStyleColBandSize w:val="1"/>
      <w:tblBorders>
        <w:top w:val="single" w:sz="32" w:space="0" w:color="7F7F7F" w:themeColor="text1" w:themeTint="80"/>
        <w:left w:val="single" w:sz="32" w:space="0" w:color="7F7F7F" w:themeColor="text1" w:themeTint="80"/>
        <w:bottom w:val="single" w:sz="32" w:space="0" w:color="7F7F7F" w:themeColor="text1" w:themeTint="80"/>
        <w:right w:val="single" w:sz="32" w:space="0" w:color="7F7F7F" w:themeColor="text1" w:themeTint="80"/>
      </w:tblBorders>
      <w:shd w:val="clear" w:color="7F7F7F" w:themeColor="text1" w:themeTint="80" w:fill="7F7F7F" w:themeFill="text1" w:themeFillTint="80"/>
    </w:tblPr>
    <w:tblStylePr w:type="firstRow">
      <w:rPr>
        <w:rFonts w:ascii="Arial" w:hAnsi="Arial"/>
        <w:b/>
        <w:color w:val="FFFFFF" w:themeColor="light1"/>
        <w:sz w:val="22"/>
      </w:rPr>
      <w:tblPr/>
      <w:tcPr>
        <w:tcBorders>
          <w:top w:val="single" w:sz="32" w:space="0" w:color="7F7F7F" w:themeColor="text1" w:themeTint="80"/>
          <w:bottom w:val="single" w:sz="12" w:space="0" w:color="FFFFFF" w:themeColor="light1"/>
        </w:tcBorders>
        <w:shd w:val="clear" w:color="7F7F7F" w:themeColor="text1" w:themeTint="80" w:fill="7F7F7F" w:themeFill="text1" w:themeFillTint="80"/>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7F7F7F" w:themeColor="text1" w:themeTint="80"/>
          <w:right w:val="single" w:sz="4" w:space="0" w:color="FFFFFF" w:themeColor="light1"/>
        </w:tcBorders>
      </w:tcPr>
    </w:tblStylePr>
    <w:tblStylePr w:type="lastCol">
      <w:tblPr/>
      <w:tcPr>
        <w:tcBorders>
          <w:left w:val="single" w:sz="4" w:space="0" w:color="FFFFFF" w:themeColor="light1"/>
          <w:right w:val="single" w:sz="32" w:space="0" w:color="7F7F7F" w:themeColor="text1" w:themeTint="80"/>
        </w:tcBorders>
      </w:tcPr>
    </w:tblStylePr>
    <w:tblStylePr w:type="band1Vert">
      <w:tblPr/>
      <w:tcPr>
        <w:tcBorders>
          <w:left w:val="single" w:sz="4" w:space="0" w:color="FFFFFF" w:themeColor="light1"/>
          <w:right w:val="single" w:sz="4" w:space="0" w:color="FFFFFF" w:themeColor="light1"/>
        </w:tcBorders>
        <w:shd w:val="clear" w:color="7F7F7F" w:themeColor="text1" w:themeTint="80" w:fill="7F7F7F" w:themeFill="text1" w:themeFillTint="80"/>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7F7F7F" w:themeColor="text1" w:themeTint="80" w:fill="7F7F7F" w:themeFill="text1" w:themeFillTint="80"/>
      </w:tcPr>
    </w:tblStylePr>
    <w:tblStylePr w:type="band2Horz">
      <w:tblPr/>
      <w:tcPr>
        <w:tcBorders>
          <w:top w:val="single" w:sz="4" w:space="0" w:color="FFFFFF" w:themeColor="light1"/>
          <w:bottom w:val="single" w:sz="4" w:space="0" w:color="FFFFFF" w:themeColor="light1"/>
        </w:tcBorders>
        <w:shd w:val="clear" w:color="7F7F7F" w:themeColor="text1" w:themeTint="80" w:fill="7F7F7F" w:themeFill="text1" w:themeFillTint="80"/>
      </w:tcPr>
    </w:tblStylePr>
  </w:style>
  <w:style w:type="table" w:customStyle="1" w:styleId="ListTable5Dark-Accent1">
    <w:name w:val="List Table 5 Dark - Accent 1"/>
    <w:basedOn w:val="a1"/>
    <w:uiPriority w:val="99"/>
    <w:tblPr>
      <w:tblStyleRowBandSize w:val="1"/>
      <w:tblStyleColBandSize w:val="1"/>
      <w:tblBorders>
        <w:top w:val="single" w:sz="32" w:space="0" w:color="4F81BD" w:themeColor="accent1"/>
        <w:left w:val="single" w:sz="32" w:space="0" w:color="4F81BD" w:themeColor="accent1"/>
        <w:bottom w:val="single" w:sz="32" w:space="0" w:color="4F81BD" w:themeColor="accent1"/>
        <w:right w:val="single" w:sz="32" w:space="0" w:color="4F81BD" w:themeColor="accent1"/>
      </w:tblBorders>
      <w:shd w:val="clear" w:color="4F81BD" w:themeColor="accent1" w:fill="4F81BD" w:themeFill="accent1"/>
    </w:tblPr>
    <w:tblStylePr w:type="firstRow">
      <w:rPr>
        <w:rFonts w:ascii="Arial" w:hAnsi="Arial"/>
        <w:b/>
        <w:color w:val="FFFFFF" w:themeColor="light1"/>
        <w:sz w:val="22"/>
      </w:rPr>
      <w:tblPr/>
      <w:tcPr>
        <w:tcBorders>
          <w:top w:val="single" w:sz="32" w:space="0" w:color="4F81BD" w:themeColor="accent1"/>
          <w:bottom w:val="single" w:sz="12" w:space="0" w:color="FFFFFF" w:themeColor="light1"/>
        </w:tcBorders>
        <w:shd w:val="clear" w:color="4F81BD" w:themeColor="accent1" w:fill="4F81BD" w:themeFill="accent1"/>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4F81BD" w:themeColor="accent1"/>
          <w:right w:val="single" w:sz="4" w:space="0" w:color="FFFFFF" w:themeColor="light1"/>
        </w:tcBorders>
      </w:tcPr>
    </w:tblStylePr>
    <w:tblStylePr w:type="lastCol">
      <w:tblPr/>
      <w:tcPr>
        <w:tcBorders>
          <w:left w:val="single" w:sz="4" w:space="0" w:color="FFFFFF" w:themeColor="light1"/>
          <w:right w:val="single" w:sz="32" w:space="0" w:color="4F81BD" w:themeColor="accent1"/>
        </w:tcBorders>
      </w:tcPr>
    </w:tblStylePr>
    <w:tblStylePr w:type="band1Vert">
      <w:tblPr/>
      <w:tcPr>
        <w:tcBorders>
          <w:left w:val="single" w:sz="4" w:space="0" w:color="FFFFFF" w:themeColor="light1"/>
          <w:right w:val="single" w:sz="4" w:space="0" w:color="FFFFFF" w:themeColor="light1"/>
        </w:tcBorders>
        <w:shd w:val="clear" w:color="4F81BD" w:themeColor="accent1" w:fill="4F81BD" w:themeFill="accent1"/>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4F81BD" w:themeColor="accent1" w:fill="4F81BD" w:themeFill="accent1"/>
      </w:tcPr>
    </w:tblStylePr>
    <w:tblStylePr w:type="band2Horz">
      <w:tblPr/>
      <w:tcPr>
        <w:tcBorders>
          <w:top w:val="single" w:sz="4" w:space="0" w:color="FFFFFF" w:themeColor="light1"/>
          <w:bottom w:val="single" w:sz="4" w:space="0" w:color="FFFFFF" w:themeColor="light1"/>
        </w:tcBorders>
        <w:shd w:val="clear" w:color="4F81BD" w:themeColor="accent1" w:fill="4F81BD" w:themeFill="accent1"/>
      </w:tcPr>
    </w:tblStylePr>
  </w:style>
  <w:style w:type="table" w:customStyle="1" w:styleId="ListTable5Dark-Accent2">
    <w:name w:val="List Table 5 Dark - Accent 2"/>
    <w:basedOn w:val="a1"/>
    <w:uiPriority w:val="99"/>
    <w:tblPr>
      <w:tblStyleRowBandSize w:val="1"/>
      <w:tblStyleColBandSize w:val="1"/>
      <w:tblBorders>
        <w:top w:val="single" w:sz="32" w:space="0" w:color="D99695" w:themeColor="accent2" w:themeTint="97"/>
        <w:left w:val="single" w:sz="32" w:space="0" w:color="D99695" w:themeColor="accent2" w:themeTint="97"/>
        <w:bottom w:val="single" w:sz="32" w:space="0" w:color="D99695" w:themeColor="accent2" w:themeTint="97"/>
        <w:right w:val="single" w:sz="32" w:space="0" w:color="D99695" w:themeColor="accent2" w:themeTint="97"/>
      </w:tblBorders>
      <w:shd w:val="clear" w:color="D99695" w:themeColor="accent2" w:themeTint="97" w:fill="D99695" w:themeFill="accent2" w:themeFillTint="97"/>
    </w:tblPr>
    <w:tblStylePr w:type="firstRow">
      <w:rPr>
        <w:rFonts w:ascii="Arial" w:hAnsi="Arial"/>
        <w:b/>
        <w:color w:val="FFFFFF" w:themeColor="light1"/>
        <w:sz w:val="22"/>
      </w:rPr>
      <w:tblPr/>
      <w:tcPr>
        <w:tcBorders>
          <w:top w:val="single" w:sz="32" w:space="0" w:color="D99695" w:themeColor="accent2" w:themeTint="97"/>
          <w:bottom w:val="single" w:sz="12" w:space="0" w:color="FFFFFF" w:themeColor="light1"/>
        </w:tcBorders>
        <w:shd w:val="clear" w:color="D99695" w:themeColor="accent2" w:themeTint="97" w:fill="D99695" w:themeFill="accent2" w:themeFillTint="97"/>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D99695" w:themeColor="accent2" w:themeTint="97"/>
          <w:right w:val="single" w:sz="4" w:space="0" w:color="FFFFFF" w:themeColor="light1"/>
        </w:tcBorders>
      </w:tcPr>
    </w:tblStylePr>
    <w:tblStylePr w:type="lastCol">
      <w:tblPr/>
      <w:tcPr>
        <w:tcBorders>
          <w:left w:val="single" w:sz="4" w:space="0" w:color="FFFFFF" w:themeColor="light1"/>
          <w:right w:val="single" w:sz="32" w:space="0" w:color="D99695" w:themeColor="accent2" w:themeTint="97"/>
        </w:tcBorders>
      </w:tcPr>
    </w:tblStylePr>
    <w:tblStylePr w:type="band1Vert">
      <w:tblPr/>
      <w:tcPr>
        <w:tcBorders>
          <w:left w:val="single" w:sz="4" w:space="0" w:color="FFFFFF" w:themeColor="light1"/>
          <w:right w:val="single" w:sz="4" w:space="0" w:color="FFFFFF" w:themeColor="light1"/>
        </w:tcBorders>
        <w:shd w:val="clear" w:color="D99695" w:themeColor="accent2" w:themeTint="97" w:fill="D99695" w:themeFill="accent2" w:themeFillTint="97"/>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D99695" w:themeColor="accent2" w:themeTint="97" w:fill="D99695" w:themeFill="accent2" w:themeFillTint="97"/>
      </w:tcPr>
    </w:tblStylePr>
    <w:tblStylePr w:type="band2Horz">
      <w:tblPr/>
      <w:tcPr>
        <w:tcBorders>
          <w:top w:val="single" w:sz="4" w:space="0" w:color="FFFFFF" w:themeColor="light1"/>
          <w:bottom w:val="single" w:sz="4" w:space="0" w:color="FFFFFF" w:themeColor="light1"/>
        </w:tcBorders>
        <w:shd w:val="clear" w:color="D99695" w:themeColor="accent2" w:themeTint="97" w:fill="D99695" w:themeFill="accent2" w:themeFillTint="97"/>
      </w:tcPr>
    </w:tblStylePr>
  </w:style>
  <w:style w:type="table" w:customStyle="1" w:styleId="ListTable5Dark-Accent3">
    <w:name w:val="List Table 5 Dark - Accent 3"/>
    <w:basedOn w:val="a1"/>
    <w:uiPriority w:val="99"/>
    <w:tblPr>
      <w:tblStyleRowBandSize w:val="1"/>
      <w:tblStyleColBandSize w:val="1"/>
      <w:tblBorders>
        <w:top w:val="single" w:sz="32" w:space="0" w:color="C3D69B" w:themeColor="accent3" w:themeTint="98"/>
        <w:left w:val="single" w:sz="32" w:space="0" w:color="C3D69B" w:themeColor="accent3" w:themeTint="98"/>
        <w:bottom w:val="single" w:sz="32" w:space="0" w:color="C3D69B" w:themeColor="accent3" w:themeTint="98"/>
        <w:right w:val="single" w:sz="32" w:space="0" w:color="C3D69B" w:themeColor="accent3" w:themeTint="98"/>
      </w:tblBorders>
      <w:shd w:val="clear" w:color="C3D69B" w:themeColor="accent3" w:themeTint="98" w:fill="C3D69B" w:themeFill="accent3" w:themeFillTint="98"/>
    </w:tblPr>
    <w:tblStylePr w:type="firstRow">
      <w:rPr>
        <w:rFonts w:ascii="Arial" w:hAnsi="Arial"/>
        <w:b/>
        <w:color w:val="FFFFFF" w:themeColor="light1"/>
        <w:sz w:val="22"/>
      </w:rPr>
      <w:tblPr/>
      <w:tcPr>
        <w:tcBorders>
          <w:top w:val="single" w:sz="32" w:space="0" w:color="C3D69B" w:themeColor="accent3" w:themeTint="98"/>
          <w:bottom w:val="single" w:sz="12" w:space="0" w:color="FFFFFF" w:themeColor="light1"/>
        </w:tcBorders>
        <w:shd w:val="clear" w:color="C3D69B" w:themeColor="accent3" w:themeTint="98" w:fill="C3D69B" w:themeFill="accent3" w:themeFillTint="98"/>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C3D69B" w:themeColor="accent3" w:themeTint="98"/>
          <w:right w:val="single" w:sz="4" w:space="0" w:color="FFFFFF" w:themeColor="light1"/>
        </w:tcBorders>
      </w:tcPr>
    </w:tblStylePr>
    <w:tblStylePr w:type="lastCol">
      <w:tblPr/>
      <w:tcPr>
        <w:tcBorders>
          <w:left w:val="single" w:sz="4" w:space="0" w:color="FFFFFF" w:themeColor="light1"/>
          <w:right w:val="single" w:sz="32" w:space="0" w:color="C3D69B" w:themeColor="accent3" w:themeTint="98"/>
        </w:tcBorders>
      </w:tcPr>
    </w:tblStylePr>
    <w:tblStylePr w:type="band1Vert">
      <w:tblPr/>
      <w:tcPr>
        <w:tcBorders>
          <w:left w:val="single" w:sz="4" w:space="0" w:color="FFFFFF" w:themeColor="light1"/>
          <w:right w:val="single" w:sz="4" w:space="0" w:color="FFFFFF" w:themeColor="light1"/>
        </w:tcBorders>
        <w:shd w:val="clear" w:color="C3D69B" w:themeColor="accent3" w:themeTint="98" w:fill="C3D69B" w:themeFill="accent3" w:themeFillTint="98"/>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C3D69B" w:themeColor="accent3" w:themeTint="98" w:fill="C3D69B" w:themeFill="accent3" w:themeFillTint="98"/>
      </w:tcPr>
    </w:tblStylePr>
    <w:tblStylePr w:type="band2Horz">
      <w:tblPr/>
      <w:tcPr>
        <w:tcBorders>
          <w:top w:val="single" w:sz="4" w:space="0" w:color="FFFFFF" w:themeColor="light1"/>
          <w:bottom w:val="single" w:sz="4" w:space="0" w:color="FFFFFF" w:themeColor="light1"/>
        </w:tcBorders>
        <w:shd w:val="clear" w:color="C3D69B" w:themeColor="accent3" w:themeTint="98" w:fill="C3D69B" w:themeFill="accent3" w:themeFillTint="98"/>
      </w:tcPr>
    </w:tblStylePr>
  </w:style>
  <w:style w:type="table" w:customStyle="1" w:styleId="ListTable5Dark-Accent4">
    <w:name w:val="List Table 5 Dark - Accent 4"/>
    <w:basedOn w:val="a1"/>
    <w:uiPriority w:val="99"/>
    <w:tblPr>
      <w:tblStyleRowBandSize w:val="1"/>
      <w:tblStyleColBandSize w:val="1"/>
      <w:tblBorders>
        <w:top w:val="single" w:sz="32" w:space="0" w:color="B2A1C6" w:themeColor="accent4" w:themeTint="9A"/>
        <w:left w:val="single" w:sz="32" w:space="0" w:color="B2A1C6" w:themeColor="accent4" w:themeTint="9A"/>
        <w:bottom w:val="single" w:sz="32" w:space="0" w:color="B2A1C6" w:themeColor="accent4" w:themeTint="9A"/>
        <w:right w:val="single" w:sz="32" w:space="0" w:color="B2A1C6" w:themeColor="accent4" w:themeTint="9A"/>
      </w:tblBorders>
      <w:shd w:val="clear" w:color="B2A1C6" w:themeColor="accent4" w:themeTint="9A" w:fill="B2A1C6" w:themeFill="accent4" w:themeFillTint="9A"/>
    </w:tblPr>
    <w:tblStylePr w:type="firstRow">
      <w:rPr>
        <w:rFonts w:ascii="Arial" w:hAnsi="Arial"/>
        <w:b/>
        <w:color w:val="FFFFFF" w:themeColor="light1"/>
        <w:sz w:val="22"/>
      </w:rPr>
      <w:tblPr/>
      <w:tcPr>
        <w:tcBorders>
          <w:top w:val="single" w:sz="32" w:space="0" w:color="B2A1C6" w:themeColor="accent4" w:themeTint="9A"/>
          <w:bottom w:val="single" w:sz="12" w:space="0" w:color="FFFFFF" w:themeColor="light1"/>
        </w:tcBorders>
        <w:shd w:val="clear" w:color="B2A1C6" w:themeColor="accent4" w:themeTint="9A" w:fill="B2A1C6" w:themeFill="accent4" w:themeFillTint="9A"/>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B2A1C6" w:themeColor="accent4" w:themeTint="9A"/>
          <w:right w:val="single" w:sz="4" w:space="0" w:color="FFFFFF" w:themeColor="light1"/>
        </w:tcBorders>
      </w:tcPr>
    </w:tblStylePr>
    <w:tblStylePr w:type="lastCol">
      <w:tblPr/>
      <w:tcPr>
        <w:tcBorders>
          <w:left w:val="single" w:sz="4" w:space="0" w:color="FFFFFF" w:themeColor="light1"/>
          <w:right w:val="single" w:sz="32" w:space="0" w:color="B2A1C6" w:themeColor="accent4" w:themeTint="9A"/>
        </w:tcBorders>
      </w:tcPr>
    </w:tblStylePr>
    <w:tblStylePr w:type="band1Vert">
      <w:tblPr/>
      <w:tcPr>
        <w:tcBorders>
          <w:left w:val="single" w:sz="4" w:space="0" w:color="FFFFFF" w:themeColor="light1"/>
          <w:right w:val="single" w:sz="4" w:space="0" w:color="FFFFFF" w:themeColor="light1"/>
        </w:tcBorders>
        <w:shd w:val="clear" w:color="B2A1C6" w:themeColor="accent4" w:themeTint="9A" w:fill="B2A1C6" w:themeFill="accent4" w:themeFillTint="9A"/>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B2A1C6" w:themeColor="accent4" w:themeTint="9A" w:fill="B2A1C6" w:themeFill="accent4" w:themeFillTint="9A"/>
      </w:tcPr>
    </w:tblStylePr>
    <w:tblStylePr w:type="band2Horz">
      <w:tblPr/>
      <w:tcPr>
        <w:tcBorders>
          <w:top w:val="single" w:sz="4" w:space="0" w:color="FFFFFF" w:themeColor="light1"/>
          <w:bottom w:val="single" w:sz="4" w:space="0" w:color="FFFFFF" w:themeColor="light1"/>
        </w:tcBorders>
        <w:shd w:val="clear" w:color="B2A1C6" w:themeColor="accent4" w:themeTint="9A" w:fill="B2A1C6" w:themeFill="accent4" w:themeFillTint="9A"/>
      </w:tcPr>
    </w:tblStylePr>
  </w:style>
  <w:style w:type="table" w:customStyle="1" w:styleId="ListTable5Dark-Accent5">
    <w:name w:val="List Table 5 Dark - Accent 5"/>
    <w:basedOn w:val="a1"/>
    <w:uiPriority w:val="99"/>
    <w:tblPr>
      <w:tblStyleRowBandSize w:val="1"/>
      <w:tblStyleColBandSize w:val="1"/>
      <w:tblBorders>
        <w:top w:val="single" w:sz="32" w:space="0" w:color="92CCDC" w:themeColor="accent5" w:themeTint="9A"/>
        <w:left w:val="single" w:sz="32" w:space="0" w:color="92CCDC" w:themeColor="accent5" w:themeTint="9A"/>
        <w:bottom w:val="single" w:sz="32" w:space="0" w:color="92CCDC" w:themeColor="accent5" w:themeTint="9A"/>
        <w:right w:val="single" w:sz="32" w:space="0" w:color="92CCDC" w:themeColor="accent5" w:themeTint="9A"/>
      </w:tblBorders>
      <w:shd w:val="clear" w:color="92CCDC" w:themeColor="accent5" w:themeTint="9A" w:fill="92CCDC" w:themeFill="accent5" w:themeFillTint="9A"/>
    </w:tblPr>
    <w:tblStylePr w:type="firstRow">
      <w:rPr>
        <w:rFonts w:ascii="Arial" w:hAnsi="Arial"/>
        <w:b/>
        <w:color w:val="FFFFFF" w:themeColor="light1"/>
        <w:sz w:val="22"/>
      </w:rPr>
      <w:tblPr/>
      <w:tcPr>
        <w:tcBorders>
          <w:top w:val="single" w:sz="32" w:space="0" w:color="92CCDC" w:themeColor="accent5" w:themeTint="9A"/>
          <w:bottom w:val="single" w:sz="12" w:space="0" w:color="FFFFFF" w:themeColor="light1"/>
        </w:tcBorders>
        <w:shd w:val="clear" w:color="92CCDC" w:themeColor="accent5" w:themeTint="9A" w:fill="92CCDC" w:themeFill="accent5" w:themeFillTint="9A"/>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92CCDC" w:themeColor="accent5" w:themeTint="9A"/>
          <w:right w:val="single" w:sz="4" w:space="0" w:color="FFFFFF" w:themeColor="light1"/>
        </w:tcBorders>
      </w:tcPr>
    </w:tblStylePr>
    <w:tblStylePr w:type="lastCol">
      <w:tblPr/>
      <w:tcPr>
        <w:tcBorders>
          <w:left w:val="single" w:sz="4" w:space="0" w:color="FFFFFF" w:themeColor="light1"/>
          <w:right w:val="single" w:sz="32" w:space="0" w:color="92CCDC" w:themeColor="accent5" w:themeTint="9A"/>
        </w:tcBorders>
      </w:tcPr>
    </w:tblStylePr>
    <w:tblStylePr w:type="band1Vert">
      <w:tblPr/>
      <w:tcPr>
        <w:tcBorders>
          <w:left w:val="single" w:sz="4" w:space="0" w:color="FFFFFF" w:themeColor="light1"/>
          <w:right w:val="single" w:sz="4" w:space="0" w:color="FFFFFF" w:themeColor="light1"/>
        </w:tcBorders>
        <w:shd w:val="clear" w:color="92CCDC" w:themeColor="accent5" w:themeTint="9A" w:fill="92CCDC" w:themeFill="accent5" w:themeFillTint="9A"/>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92CCDC" w:themeColor="accent5" w:themeTint="9A" w:fill="92CCDC" w:themeFill="accent5" w:themeFillTint="9A"/>
      </w:tcPr>
    </w:tblStylePr>
    <w:tblStylePr w:type="band2Horz">
      <w:tblPr/>
      <w:tcPr>
        <w:tcBorders>
          <w:top w:val="single" w:sz="4" w:space="0" w:color="FFFFFF" w:themeColor="light1"/>
          <w:bottom w:val="single" w:sz="4" w:space="0" w:color="FFFFFF" w:themeColor="light1"/>
        </w:tcBorders>
        <w:shd w:val="clear" w:color="92CCDC" w:themeColor="accent5" w:themeTint="9A" w:fill="92CCDC" w:themeFill="accent5" w:themeFillTint="9A"/>
      </w:tcPr>
    </w:tblStylePr>
  </w:style>
  <w:style w:type="table" w:customStyle="1" w:styleId="ListTable5Dark-Accent6">
    <w:name w:val="List Table 5 Dark - Accent 6"/>
    <w:basedOn w:val="a1"/>
    <w:uiPriority w:val="99"/>
    <w:tblPr>
      <w:tblStyleRowBandSize w:val="1"/>
      <w:tblStyleColBandSize w:val="1"/>
      <w:tblBorders>
        <w:top w:val="single" w:sz="32" w:space="0" w:color="FAC090" w:themeColor="accent6" w:themeTint="98"/>
        <w:left w:val="single" w:sz="32" w:space="0" w:color="FAC090" w:themeColor="accent6" w:themeTint="98"/>
        <w:bottom w:val="single" w:sz="32" w:space="0" w:color="FAC090" w:themeColor="accent6" w:themeTint="98"/>
        <w:right w:val="single" w:sz="32" w:space="0" w:color="FAC090" w:themeColor="accent6" w:themeTint="98"/>
      </w:tblBorders>
      <w:shd w:val="clear" w:color="FAC090" w:themeColor="accent6" w:themeTint="98" w:fill="FAC090" w:themeFill="accent6" w:themeFillTint="98"/>
    </w:tblPr>
    <w:tblStylePr w:type="firstRow">
      <w:rPr>
        <w:rFonts w:ascii="Arial" w:hAnsi="Arial"/>
        <w:b/>
        <w:color w:val="FFFFFF" w:themeColor="light1"/>
        <w:sz w:val="22"/>
      </w:rPr>
      <w:tblPr/>
      <w:tcPr>
        <w:tcBorders>
          <w:top w:val="single" w:sz="32" w:space="0" w:color="FAC090" w:themeColor="accent6" w:themeTint="98"/>
          <w:bottom w:val="single" w:sz="12" w:space="0" w:color="FFFFFF" w:themeColor="light1"/>
        </w:tcBorders>
        <w:shd w:val="clear" w:color="FAC090" w:themeColor="accent6" w:themeTint="98" w:fill="FAC090" w:themeFill="accent6" w:themeFillTint="98"/>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FAC090" w:themeColor="accent6" w:themeTint="98"/>
          <w:right w:val="single" w:sz="4" w:space="0" w:color="FFFFFF" w:themeColor="light1"/>
        </w:tcBorders>
      </w:tcPr>
    </w:tblStylePr>
    <w:tblStylePr w:type="lastCol">
      <w:tblPr/>
      <w:tcPr>
        <w:tcBorders>
          <w:left w:val="single" w:sz="4" w:space="0" w:color="FFFFFF" w:themeColor="light1"/>
          <w:right w:val="single" w:sz="32" w:space="0" w:color="FAC090" w:themeColor="accent6" w:themeTint="98"/>
        </w:tcBorders>
      </w:tcPr>
    </w:tblStylePr>
    <w:tblStylePr w:type="band1Vert">
      <w:tblPr/>
      <w:tcPr>
        <w:tcBorders>
          <w:left w:val="single" w:sz="4" w:space="0" w:color="FFFFFF" w:themeColor="light1"/>
          <w:right w:val="single" w:sz="4" w:space="0" w:color="FFFFFF" w:themeColor="light1"/>
        </w:tcBorders>
        <w:shd w:val="clear" w:color="FAC090" w:themeColor="accent6" w:themeTint="98" w:fill="FAC090" w:themeFill="accent6" w:themeFillTint="98"/>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FAC090" w:themeColor="accent6" w:themeTint="98" w:fill="FAC090" w:themeFill="accent6" w:themeFillTint="98"/>
      </w:tcPr>
    </w:tblStylePr>
    <w:tblStylePr w:type="band2Horz">
      <w:tblPr/>
      <w:tcPr>
        <w:tcBorders>
          <w:top w:val="single" w:sz="4" w:space="0" w:color="FFFFFF" w:themeColor="light1"/>
          <w:bottom w:val="single" w:sz="4" w:space="0" w:color="FFFFFF" w:themeColor="light1"/>
        </w:tcBorders>
        <w:shd w:val="clear" w:color="FAC090" w:themeColor="accent6" w:themeTint="98" w:fill="FAC090" w:themeFill="accent6" w:themeFillTint="98"/>
      </w:tcPr>
    </w:tblStylePr>
  </w:style>
  <w:style w:type="table" w:styleId="-60">
    <w:name w:val="List Table 6 Colorful"/>
    <w:basedOn w:val="a1"/>
    <w:uiPriority w:val="99"/>
    <w:tblPr>
      <w:tblStyleRowBandSize w:val="1"/>
      <w:tblStyleColBandSize w:val="1"/>
      <w:tblBorders>
        <w:top w:val="single" w:sz="4" w:space="0" w:color="7F7F7F" w:themeColor="text1" w:themeTint="80"/>
        <w:bottom w:val="single" w:sz="4" w:space="0" w:color="7F7F7F" w:themeColor="text1" w:themeTint="80"/>
      </w:tblBorders>
    </w:tblPr>
    <w:tblStylePr w:type="firstRow">
      <w:rPr>
        <w:b/>
        <w:color w:val="000000" w:themeColor="text1"/>
      </w:rPr>
      <w:tblPr/>
      <w:tcPr>
        <w:tcBorders>
          <w:bottom w:val="single" w:sz="4" w:space="0" w:color="7F7F7F" w:themeColor="text1" w:themeTint="80"/>
        </w:tcBorders>
      </w:tcPr>
    </w:tblStylePr>
    <w:tblStylePr w:type="lastRow">
      <w:rPr>
        <w:b/>
        <w:color w:val="000000" w:themeColor="text1"/>
      </w:rPr>
      <w:tblPr/>
      <w:tcPr>
        <w:tcBorders>
          <w:top w:val="single" w:sz="4" w:space="0" w:color="7F7F7F" w:themeColor="text1" w:themeTint="80"/>
        </w:tcBorders>
      </w:tcPr>
    </w:tblStylePr>
    <w:tblStylePr w:type="firstCol">
      <w:rPr>
        <w:b/>
        <w:color w:val="000000" w:themeColor="text1"/>
      </w:rPr>
    </w:tblStylePr>
    <w:tblStylePr w:type="lastCol">
      <w:rPr>
        <w:b/>
        <w:color w:val="000000" w:themeColor="text1"/>
      </w:rPr>
    </w:tblStylePr>
    <w:tblStylePr w:type="band1Vert">
      <w:tblPr/>
      <w:tcPr>
        <w:shd w:val="clear" w:color="BFBFBF" w:themeColor="text1" w:themeTint="40" w:fill="BFBFBF" w:themeFill="text1" w:themeFillTint="40"/>
      </w:tcPr>
    </w:tblStylePr>
    <w:tblStylePr w:type="band1Horz">
      <w:rPr>
        <w:rFonts w:ascii="Arial" w:hAnsi="Arial"/>
        <w:color w:val="000000" w:themeColor="text1"/>
        <w:sz w:val="22"/>
      </w:rPr>
      <w:tblPr/>
      <w:tcPr>
        <w:shd w:val="clear" w:color="BFBFBF" w:themeColor="text1" w:themeTint="40" w:fill="BFBFBF" w:themeFill="text1" w:themeFillTint="40"/>
      </w:tcPr>
    </w:tblStylePr>
    <w:tblStylePr w:type="band2Horz">
      <w:rPr>
        <w:rFonts w:ascii="Arial" w:hAnsi="Arial"/>
        <w:color w:val="000000" w:themeColor="text1"/>
        <w:sz w:val="22"/>
      </w:rPr>
    </w:tblStylePr>
  </w:style>
  <w:style w:type="table" w:customStyle="1" w:styleId="ListTable6Colorful-Accent1">
    <w:name w:val="List Table 6 Colorful - Accent 1"/>
    <w:basedOn w:val="a1"/>
    <w:uiPriority w:val="99"/>
    <w:tblPr>
      <w:tblStyleRowBandSize w:val="1"/>
      <w:tblStyleColBandSize w:val="1"/>
      <w:tblBorders>
        <w:top w:val="single" w:sz="4" w:space="0" w:color="4F81BD" w:themeColor="accent1"/>
        <w:bottom w:val="single" w:sz="4" w:space="0" w:color="4F81BD" w:themeColor="accent1"/>
      </w:tblBorders>
    </w:tblPr>
    <w:tblStylePr w:type="firstRow">
      <w:rPr>
        <w:b/>
        <w:color w:val="2A4A71" w:themeColor="accent1" w:themeShade="95"/>
      </w:rPr>
      <w:tblPr/>
      <w:tcPr>
        <w:tcBorders>
          <w:bottom w:val="single" w:sz="4" w:space="0" w:color="4F81BD" w:themeColor="accent1"/>
        </w:tcBorders>
      </w:tcPr>
    </w:tblStylePr>
    <w:tblStylePr w:type="lastRow">
      <w:rPr>
        <w:b/>
        <w:color w:val="2A4A71" w:themeColor="accent1" w:themeShade="95"/>
      </w:rPr>
      <w:tblPr/>
      <w:tcPr>
        <w:tcBorders>
          <w:top w:val="single" w:sz="4" w:space="0" w:color="4F81BD" w:themeColor="accent1"/>
        </w:tcBorders>
      </w:tcPr>
    </w:tblStylePr>
    <w:tblStylePr w:type="firstCol">
      <w:rPr>
        <w:b/>
        <w:color w:val="2A4A71" w:themeColor="accent1" w:themeShade="95"/>
      </w:rPr>
    </w:tblStylePr>
    <w:tblStylePr w:type="lastCol">
      <w:rPr>
        <w:b/>
        <w:color w:val="2A4A71" w:themeColor="accent1" w:themeShade="95"/>
      </w:rPr>
    </w:tblStylePr>
    <w:tblStylePr w:type="band1Vert">
      <w:tblPr/>
      <w:tcPr>
        <w:shd w:val="clear" w:color="D2DFEE" w:themeColor="accent1" w:themeTint="40" w:fill="D2DFEE" w:themeFill="accent1" w:themeFillTint="40"/>
      </w:tcPr>
    </w:tblStylePr>
    <w:tblStylePr w:type="band1Horz">
      <w:rPr>
        <w:rFonts w:ascii="Arial" w:hAnsi="Arial"/>
        <w:color w:val="2A4A71" w:themeColor="accent1" w:themeShade="95"/>
        <w:sz w:val="22"/>
      </w:rPr>
      <w:tblPr/>
      <w:tcPr>
        <w:shd w:val="clear" w:color="D2DFEE" w:themeColor="accent1" w:themeTint="40" w:fill="D2DFEE" w:themeFill="accent1" w:themeFillTint="40"/>
      </w:tcPr>
    </w:tblStylePr>
    <w:tblStylePr w:type="band2Horz">
      <w:rPr>
        <w:rFonts w:ascii="Arial" w:hAnsi="Arial"/>
        <w:color w:val="2A4A71" w:themeColor="accent1" w:themeShade="95"/>
        <w:sz w:val="22"/>
      </w:rPr>
    </w:tblStylePr>
  </w:style>
  <w:style w:type="table" w:customStyle="1" w:styleId="ListTable6Colorful-Accent2">
    <w:name w:val="List Table 6 Colorful - Accent 2"/>
    <w:basedOn w:val="a1"/>
    <w:uiPriority w:val="99"/>
    <w:tblPr>
      <w:tblStyleRowBandSize w:val="1"/>
      <w:tblStyleColBandSize w:val="1"/>
      <w:tblBorders>
        <w:top w:val="single" w:sz="4" w:space="0" w:color="D99695" w:themeColor="accent2" w:themeTint="97"/>
        <w:bottom w:val="single" w:sz="4" w:space="0" w:color="D99695" w:themeColor="accent2" w:themeTint="97"/>
      </w:tblBorders>
    </w:tblPr>
    <w:tblStylePr w:type="firstRow">
      <w:rPr>
        <w:b/>
        <w:color w:val="D99695" w:themeColor="accent2" w:themeTint="97" w:themeShade="95"/>
      </w:rPr>
      <w:tblPr/>
      <w:tcPr>
        <w:tcBorders>
          <w:bottom w:val="single" w:sz="4" w:space="0" w:color="D99695" w:themeColor="accent2" w:themeTint="97"/>
        </w:tcBorders>
      </w:tcPr>
    </w:tblStylePr>
    <w:tblStylePr w:type="lastRow">
      <w:rPr>
        <w:b/>
        <w:color w:val="D99695" w:themeColor="accent2" w:themeTint="97" w:themeShade="95"/>
      </w:rPr>
      <w:tblPr/>
      <w:tcPr>
        <w:tcBorders>
          <w:top w:val="single" w:sz="4" w:space="0" w:color="D99695" w:themeColor="accent2" w:themeTint="97"/>
        </w:tcBorders>
      </w:tcPr>
    </w:tblStylePr>
    <w:tblStylePr w:type="firstCol">
      <w:rPr>
        <w:b/>
        <w:color w:val="D99695" w:themeColor="accent2" w:themeTint="97" w:themeShade="95"/>
      </w:rPr>
    </w:tblStylePr>
    <w:tblStylePr w:type="lastCol">
      <w:rPr>
        <w:b/>
        <w:color w:val="D99695" w:themeColor="accent2" w:themeTint="97" w:themeShade="95"/>
      </w:rPr>
    </w:tblStylePr>
    <w:tblStylePr w:type="band1Vert">
      <w:tblPr/>
      <w:tcPr>
        <w:shd w:val="clear" w:color="EFD2D2" w:themeColor="accent2" w:themeTint="40" w:fill="EFD2D2" w:themeFill="accent2" w:themeFillTint="40"/>
      </w:tcPr>
    </w:tblStylePr>
    <w:tblStylePr w:type="band1Horz">
      <w:rPr>
        <w:rFonts w:ascii="Arial" w:hAnsi="Arial"/>
        <w:color w:val="D99695" w:themeColor="accent2" w:themeTint="97" w:themeShade="95"/>
        <w:sz w:val="22"/>
      </w:rPr>
      <w:tblPr/>
      <w:tcPr>
        <w:shd w:val="clear" w:color="EFD2D2" w:themeColor="accent2" w:themeTint="40" w:fill="EFD2D2" w:themeFill="accent2" w:themeFillTint="40"/>
      </w:tcPr>
    </w:tblStylePr>
    <w:tblStylePr w:type="band2Horz">
      <w:rPr>
        <w:rFonts w:ascii="Arial" w:hAnsi="Arial"/>
        <w:color w:val="D99695" w:themeColor="accent2" w:themeTint="97" w:themeShade="95"/>
        <w:sz w:val="22"/>
      </w:rPr>
    </w:tblStylePr>
  </w:style>
  <w:style w:type="table" w:customStyle="1" w:styleId="ListTable6Colorful-Accent3">
    <w:name w:val="List Table 6 Colorful - Accent 3"/>
    <w:basedOn w:val="a1"/>
    <w:uiPriority w:val="99"/>
    <w:tblPr>
      <w:tblStyleRowBandSize w:val="1"/>
      <w:tblStyleColBandSize w:val="1"/>
      <w:tblBorders>
        <w:top w:val="single" w:sz="4" w:space="0" w:color="C3D69B" w:themeColor="accent3" w:themeTint="98"/>
        <w:bottom w:val="single" w:sz="4" w:space="0" w:color="C3D69B" w:themeColor="accent3" w:themeTint="98"/>
      </w:tblBorders>
    </w:tblPr>
    <w:tblStylePr w:type="firstRow">
      <w:rPr>
        <w:b/>
        <w:color w:val="C3D69B" w:themeColor="accent3" w:themeTint="98" w:themeShade="95"/>
      </w:rPr>
      <w:tblPr/>
      <w:tcPr>
        <w:tcBorders>
          <w:bottom w:val="single" w:sz="4" w:space="0" w:color="C3D69B" w:themeColor="accent3" w:themeTint="98"/>
        </w:tcBorders>
      </w:tcPr>
    </w:tblStylePr>
    <w:tblStylePr w:type="lastRow">
      <w:rPr>
        <w:b/>
        <w:color w:val="C3D69B" w:themeColor="accent3" w:themeTint="98" w:themeShade="95"/>
      </w:rPr>
      <w:tblPr/>
      <w:tcPr>
        <w:tcBorders>
          <w:top w:val="single" w:sz="4" w:space="0" w:color="C3D69B" w:themeColor="accent3" w:themeTint="98"/>
        </w:tcBorders>
      </w:tcPr>
    </w:tblStylePr>
    <w:tblStylePr w:type="firstCol">
      <w:rPr>
        <w:b/>
        <w:color w:val="C3D69B" w:themeColor="accent3" w:themeTint="98" w:themeShade="95"/>
      </w:rPr>
    </w:tblStylePr>
    <w:tblStylePr w:type="lastCol">
      <w:rPr>
        <w:b/>
        <w:color w:val="C3D69B" w:themeColor="accent3" w:themeTint="98" w:themeShade="95"/>
      </w:rPr>
    </w:tblStylePr>
    <w:tblStylePr w:type="band1Vert">
      <w:tblPr/>
      <w:tcPr>
        <w:shd w:val="clear" w:color="E5EED5" w:themeColor="accent3" w:themeTint="40" w:fill="E5EED5" w:themeFill="accent3" w:themeFillTint="40"/>
      </w:tcPr>
    </w:tblStylePr>
    <w:tblStylePr w:type="band1Horz">
      <w:rPr>
        <w:rFonts w:ascii="Arial" w:hAnsi="Arial"/>
        <w:color w:val="C3D69B" w:themeColor="accent3" w:themeTint="98" w:themeShade="95"/>
        <w:sz w:val="22"/>
      </w:rPr>
      <w:tblPr/>
      <w:tcPr>
        <w:shd w:val="clear" w:color="E5EED5" w:themeColor="accent3" w:themeTint="40" w:fill="E5EED5" w:themeFill="accent3" w:themeFillTint="40"/>
      </w:tcPr>
    </w:tblStylePr>
    <w:tblStylePr w:type="band2Horz">
      <w:rPr>
        <w:rFonts w:ascii="Arial" w:hAnsi="Arial"/>
        <w:color w:val="C3D69B" w:themeColor="accent3" w:themeTint="98" w:themeShade="95"/>
        <w:sz w:val="22"/>
      </w:rPr>
    </w:tblStylePr>
  </w:style>
  <w:style w:type="table" w:customStyle="1" w:styleId="ListTable6Colorful-Accent4">
    <w:name w:val="List Table 6 Colorful - Accent 4"/>
    <w:basedOn w:val="a1"/>
    <w:uiPriority w:val="99"/>
    <w:tblPr>
      <w:tblStyleRowBandSize w:val="1"/>
      <w:tblStyleColBandSize w:val="1"/>
      <w:tblBorders>
        <w:top w:val="single" w:sz="4" w:space="0" w:color="B2A1C6" w:themeColor="accent4" w:themeTint="9A"/>
        <w:bottom w:val="single" w:sz="4" w:space="0" w:color="B2A1C6" w:themeColor="accent4" w:themeTint="9A"/>
      </w:tblBorders>
    </w:tblPr>
    <w:tblStylePr w:type="firstRow">
      <w:rPr>
        <w:b/>
        <w:color w:val="B2A1C6" w:themeColor="accent4" w:themeTint="9A" w:themeShade="95"/>
      </w:rPr>
      <w:tblPr/>
      <w:tcPr>
        <w:tcBorders>
          <w:bottom w:val="single" w:sz="4" w:space="0" w:color="B2A1C6" w:themeColor="accent4" w:themeTint="9A"/>
        </w:tcBorders>
      </w:tcPr>
    </w:tblStylePr>
    <w:tblStylePr w:type="lastRow">
      <w:rPr>
        <w:b/>
        <w:color w:val="B2A1C6" w:themeColor="accent4" w:themeTint="9A" w:themeShade="95"/>
      </w:rPr>
      <w:tblPr/>
      <w:tcPr>
        <w:tcBorders>
          <w:top w:val="single" w:sz="4" w:space="0" w:color="B2A1C6" w:themeColor="accent4" w:themeTint="9A"/>
        </w:tcBorders>
      </w:tcPr>
    </w:tblStylePr>
    <w:tblStylePr w:type="firstCol">
      <w:rPr>
        <w:b/>
        <w:color w:val="B2A1C6" w:themeColor="accent4" w:themeTint="9A" w:themeShade="95"/>
      </w:rPr>
    </w:tblStylePr>
    <w:tblStylePr w:type="lastCol">
      <w:rPr>
        <w:b/>
        <w:color w:val="B2A1C6" w:themeColor="accent4" w:themeTint="9A" w:themeShade="95"/>
      </w:rPr>
    </w:tblStylePr>
    <w:tblStylePr w:type="band1Vert">
      <w:tblPr/>
      <w:tcPr>
        <w:shd w:val="clear" w:color="DFD8E7" w:themeColor="accent4" w:themeTint="40" w:fill="DFD8E7" w:themeFill="accent4" w:themeFillTint="40"/>
      </w:tcPr>
    </w:tblStylePr>
    <w:tblStylePr w:type="band1Horz">
      <w:rPr>
        <w:rFonts w:ascii="Arial" w:hAnsi="Arial"/>
        <w:color w:val="B2A1C6" w:themeColor="accent4" w:themeTint="9A" w:themeShade="95"/>
        <w:sz w:val="22"/>
      </w:rPr>
      <w:tblPr/>
      <w:tcPr>
        <w:shd w:val="clear" w:color="DFD8E7" w:themeColor="accent4" w:themeTint="40" w:fill="DFD8E7" w:themeFill="accent4" w:themeFillTint="40"/>
      </w:tcPr>
    </w:tblStylePr>
    <w:tblStylePr w:type="band2Horz">
      <w:rPr>
        <w:rFonts w:ascii="Arial" w:hAnsi="Arial"/>
        <w:color w:val="B2A1C6" w:themeColor="accent4" w:themeTint="9A" w:themeShade="95"/>
        <w:sz w:val="22"/>
      </w:rPr>
    </w:tblStylePr>
  </w:style>
  <w:style w:type="table" w:customStyle="1" w:styleId="ListTable6Colorful-Accent5">
    <w:name w:val="List Table 6 Colorful - Accent 5"/>
    <w:basedOn w:val="a1"/>
    <w:uiPriority w:val="99"/>
    <w:tblPr>
      <w:tblStyleRowBandSize w:val="1"/>
      <w:tblStyleColBandSize w:val="1"/>
      <w:tblBorders>
        <w:top w:val="single" w:sz="4" w:space="0" w:color="92CCDC" w:themeColor="accent5" w:themeTint="9A"/>
        <w:bottom w:val="single" w:sz="4" w:space="0" w:color="92CCDC" w:themeColor="accent5" w:themeTint="9A"/>
      </w:tblBorders>
    </w:tblPr>
    <w:tblStylePr w:type="firstRow">
      <w:rPr>
        <w:b/>
        <w:color w:val="92CCDC" w:themeColor="accent5" w:themeTint="9A" w:themeShade="95"/>
      </w:rPr>
      <w:tblPr/>
      <w:tcPr>
        <w:tcBorders>
          <w:bottom w:val="single" w:sz="4" w:space="0" w:color="92CCDC" w:themeColor="accent5" w:themeTint="9A"/>
        </w:tcBorders>
      </w:tcPr>
    </w:tblStylePr>
    <w:tblStylePr w:type="lastRow">
      <w:rPr>
        <w:b/>
        <w:color w:val="92CCDC" w:themeColor="accent5" w:themeTint="9A" w:themeShade="95"/>
      </w:rPr>
      <w:tblPr/>
      <w:tcPr>
        <w:tcBorders>
          <w:top w:val="single" w:sz="4" w:space="0" w:color="92CCDC" w:themeColor="accent5" w:themeTint="9A"/>
        </w:tcBorders>
      </w:tcPr>
    </w:tblStylePr>
    <w:tblStylePr w:type="firstCol">
      <w:rPr>
        <w:b/>
        <w:color w:val="92CCDC" w:themeColor="accent5" w:themeTint="9A" w:themeShade="95"/>
      </w:rPr>
    </w:tblStylePr>
    <w:tblStylePr w:type="lastCol">
      <w:rPr>
        <w:b/>
        <w:color w:val="92CCDC" w:themeColor="accent5" w:themeTint="9A" w:themeShade="95"/>
      </w:rPr>
    </w:tblStylePr>
    <w:tblStylePr w:type="band1Vert">
      <w:tblPr/>
      <w:tcPr>
        <w:shd w:val="clear" w:color="D1EAF0" w:themeColor="accent5" w:themeTint="40" w:fill="D1EAF0" w:themeFill="accent5" w:themeFillTint="40"/>
      </w:tcPr>
    </w:tblStylePr>
    <w:tblStylePr w:type="band1Horz">
      <w:rPr>
        <w:rFonts w:ascii="Arial" w:hAnsi="Arial"/>
        <w:color w:val="92CCDC" w:themeColor="accent5" w:themeTint="9A" w:themeShade="95"/>
        <w:sz w:val="22"/>
      </w:rPr>
      <w:tblPr/>
      <w:tcPr>
        <w:shd w:val="clear" w:color="D1EAF0" w:themeColor="accent5" w:themeTint="40" w:fill="D1EAF0" w:themeFill="accent5" w:themeFillTint="40"/>
      </w:tcPr>
    </w:tblStylePr>
    <w:tblStylePr w:type="band2Horz">
      <w:rPr>
        <w:rFonts w:ascii="Arial" w:hAnsi="Arial"/>
        <w:color w:val="92CCDC" w:themeColor="accent5" w:themeTint="9A" w:themeShade="95"/>
        <w:sz w:val="22"/>
      </w:rPr>
    </w:tblStylePr>
  </w:style>
  <w:style w:type="table" w:customStyle="1" w:styleId="ListTable6Colorful-Accent6">
    <w:name w:val="List Table 6 Colorful - Accent 6"/>
    <w:basedOn w:val="a1"/>
    <w:uiPriority w:val="99"/>
    <w:tblPr>
      <w:tblStyleRowBandSize w:val="1"/>
      <w:tblStyleColBandSize w:val="1"/>
      <w:tblBorders>
        <w:top w:val="single" w:sz="4" w:space="0" w:color="FAC090" w:themeColor="accent6" w:themeTint="98"/>
        <w:bottom w:val="single" w:sz="4" w:space="0" w:color="FAC090" w:themeColor="accent6" w:themeTint="98"/>
      </w:tblBorders>
    </w:tblPr>
    <w:tblStylePr w:type="firstRow">
      <w:rPr>
        <w:b/>
        <w:color w:val="FAC090" w:themeColor="accent6" w:themeTint="98" w:themeShade="95"/>
      </w:rPr>
      <w:tblPr/>
      <w:tcPr>
        <w:tcBorders>
          <w:bottom w:val="single" w:sz="4" w:space="0" w:color="FAC090" w:themeColor="accent6" w:themeTint="98"/>
        </w:tcBorders>
      </w:tcPr>
    </w:tblStylePr>
    <w:tblStylePr w:type="lastRow">
      <w:rPr>
        <w:b/>
        <w:color w:val="FAC090" w:themeColor="accent6" w:themeTint="98" w:themeShade="95"/>
      </w:rPr>
      <w:tblPr/>
      <w:tcPr>
        <w:tcBorders>
          <w:top w:val="single" w:sz="4" w:space="0" w:color="FAC090" w:themeColor="accent6" w:themeTint="98"/>
        </w:tcBorders>
      </w:tcPr>
    </w:tblStylePr>
    <w:tblStylePr w:type="firstCol">
      <w:rPr>
        <w:b/>
        <w:color w:val="FAC090" w:themeColor="accent6" w:themeTint="98" w:themeShade="95"/>
      </w:rPr>
    </w:tblStylePr>
    <w:tblStylePr w:type="lastCol">
      <w:rPr>
        <w:b/>
        <w:color w:val="FAC090" w:themeColor="accent6" w:themeTint="98" w:themeShade="95"/>
      </w:rPr>
    </w:tblStylePr>
    <w:tblStylePr w:type="band1Vert">
      <w:tblPr/>
      <w:tcPr>
        <w:shd w:val="clear" w:color="FDE4D0" w:themeColor="accent6" w:themeTint="40" w:fill="FDE4D0" w:themeFill="accent6" w:themeFillTint="40"/>
      </w:tcPr>
    </w:tblStylePr>
    <w:tblStylePr w:type="band1Horz">
      <w:rPr>
        <w:rFonts w:ascii="Arial" w:hAnsi="Arial"/>
        <w:color w:val="FAC090" w:themeColor="accent6" w:themeTint="98" w:themeShade="95"/>
        <w:sz w:val="22"/>
      </w:rPr>
      <w:tblPr/>
      <w:tcPr>
        <w:shd w:val="clear" w:color="FDE4D0" w:themeColor="accent6" w:themeTint="40" w:fill="FDE4D0" w:themeFill="accent6" w:themeFillTint="40"/>
      </w:tcPr>
    </w:tblStylePr>
    <w:tblStylePr w:type="band2Horz">
      <w:rPr>
        <w:rFonts w:ascii="Arial" w:hAnsi="Arial"/>
        <w:color w:val="FAC090" w:themeColor="accent6" w:themeTint="98" w:themeShade="95"/>
        <w:sz w:val="22"/>
      </w:rPr>
    </w:tblStylePr>
  </w:style>
  <w:style w:type="table" w:styleId="-70">
    <w:name w:val="List Table 7 Colorful"/>
    <w:basedOn w:val="a1"/>
    <w:uiPriority w:val="99"/>
    <w:tblPr>
      <w:tblStyleRowBandSize w:val="1"/>
      <w:tblStyleColBandSize w:val="1"/>
      <w:tblBorders>
        <w:right w:val="single" w:sz="4" w:space="0" w:color="7F7F7F" w:themeColor="text1" w:themeTint="80"/>
      </w:tblBorders>
    </w:tblPr>
    <w:tblStylePr w:type="firstRow">
      <w:rPr>
        <w:rFonts w:ascii="Arial" w:hAnsi="Arial"/>
        <w:i/>
        <w:color w:val="7F7F7F" w:themeColor="text1" w:themeTint="80" w:themeShade="95"/>
        <w:sz w:val="22"/>
      </w:rPr>
      <w:tblPr/>
      <w:tcPr>
        <w:tcBorders>
          <w:top w:val="none" w:sz="4" w:space="0" w:color="000000"/>
          <w:left w:val="none" w:sz="4" w:space="0" w:color="000000"/>
          <w:bottom w:val="single" w:sz="4" w:space="0" w:color="7F7F7F" w:themeColor="text1" w:themeTint="80"/>
          <w:right w:val="none" w:sz="4" w:space="0" w:color="000000"/>
        </w:tcBorders>
        <w:shd w:val="clear" w:color="FFFFFF" w:themeColor="light1" w:fill="FFFFFF" w:themeFill="light1"/>
      </w:tcPr>
    </w:tblStylePr>
    <w:tblStylePr w:type="lastRow">
      <w:rPr>
        <w:rFonts w:ascii="Arial" w:hAnsi="Arial"/>
        <w:i/>
        <w:color w:val="7F7F7F" w:themeColor="text1" w:themeTint="80" w:themeShade="95"/>
        <w:sz w:val="22"/>
      </w:rPr>
      <w:tblPr/>
      <w:tcPr>
        <w:tcBorders>
          <w:top w:val="single" w:sz="4" w:space="0" w:color="7F7F7F" w:themeColor="tex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7F7F7F" w:themeColor="text1" w:themeTint="80" w:themeShade="95"/>
        <w:sz w:val="22"/>
      </w:rPr>
      <w:tblPr/>
      <w:tcPr>
        <w:tcBorders>
          <w:top w:val="none" w:sz="4" w:space="0" w:color="000000"/>
          <w:left w:val="none" w:sz="4" w:space="0" w:color="000000"/>
          <w:bottom w:val="none" w:sz="4" w:space="0" w:color="000000"/>
          <w:right w:val="single" w:sz="4" w:space="0" w:color="7F7F7F" w:themeColor="text1" w:themeTint="80"/>
        </w:tcBorders>
        <w:shd w:val="clear" w:color="FFFFFF" w:fill="auto"/>
      </w:tcPr>
    </w:tblStylePr>
    <w:tblStylePr w:type="lastCol">
      <w:rPr>
        <w:rFonts w:ascii="Arial" w:hAnsi="Arial"/>
        <w:i/>
        <w:color w:val="7F7F7F" w:themeColor="text1" w:themeTint="80" w:themeShade="95"/>
        <w:sz w:val="22"/>
      </w:rPr>
      <w:tblPr/>
      <w:tcPr>
        <w:tcBorders>
          <w:top w:val="none" w:sz="4" w:space="0" w:color="000000"/>
          <w:left w:val="single" w:sz="4" w:space="0" w:color="7F7F7F" w:themeColor="text1" w:themeTint="80"/>
          <w:bottom w:val="none" w:sz="4" w:space="0" w:color="000000"/>
          <w:right w:val="none" w:sz="4" w:space="0" w:color="000000"/>
        </w:tcBorders>
        <w:shd w:val="clear" w:color="FFFFFF" w:fill="auto"/>
      </w:tcPr>
    </w:tblStylePr>
    <w:tblStylePr w:type="band1Vert">
      <w:tblPr/>
      <w:tcPr>
        <w:shd w:val="clear" w:color="BFBFBF" w:themeColor="text1" w:themeTint="40" w:fill="BFBFBF" w:themeFill="text1" w:themeFillTint="40"/>
      </w:tcPr>
    </w:tblStylePr>
    <w:tblStylePr w:type="band1Horz">
      <w:rPr>
        <w:rFonts w:ascii="Arial" w:hAnsi="Arial"/>
        <w:color w:val="7F7F7F" w:themeColor="text1" w:themeTint="80" w:themeShade="95"/>
        <w:sz w:val="22"/>
      </w:rPr>
      <w:tblPr/>
      <w:tcPr>
        <w:shd w:val="clear" w:color="BFBFBF" w:themeColor="text1" w:themeTint="40" w:fill="BFBFBF" w:themeFill="text1" w:themeFillTint="40"/>
      </w:tcPr>
    </w:tblStylePr>
    <w:tblStylePr w:type="band2Horz">
      <w:rPr>
        <w:rFonts w:ascii="Arial" w:hAnsi="Arial"/>
        <w:color w:val="7F7F7F" w:themeColor="text1" w:themeTint="80" w:themeShade="95"/>
        <w:sz w:val="22"/>
      </w:rPr>
    </w:tblStylePr>
  </w:style>
  <w:style w:type="table" w:customStyle="1" w:styleId="ListTable7Colorful-Accent1">
    <w:name w:val="List Table 7 Colorful - Accent 1"/>
    <w:basedOn w:val="a1"/>
    <w:uiPriority w:val="99"/>
    <w:tblPr>
      <w:tblStyleRowBandSize w:val="1"/>
      <w:tblStyleColBandSize w:val="1"/>
      <w:tblBorders>
        <w:right w:val="single" w:sz="4" w:space="0" w:color="4F81BD" w:themeColor="accent1"/>
      </w:tblBorders>
    </w:tblPr>
    <w:tblStylePr w:type="firstRow">
      <w:rPr>
        <w:rFonts w:ascii="Arial" w:hAnsi="Arial"/>
        <w:i/>
        <w:color w:val="2A4A71" w:themeColor="accent1" w:themeShade="95"/>
        <w:sz w:val="22"/>
      </w:rPr>
      <w:tblPr/>
      <w:tcPr>
        <w:tcBorders>
          <w:top w:val="none" w:sz="4" w:space="0" w:color="000000"/>
          <w:left w:val="none" w:sz="4" w:space="0" w:color="000000"/>
          <w:bottom w:val="single" w:sz="4" w:space="0" w:color="4F81BD" w:themeColor="accent1"/>
          <w:right w:val="none" w:sz="4" w:space="0" w:color="000000"/>
        </w:tcBorders>
        <w:shd w:val="clear" w:color="FFFFFF" w:themeColor="light1" w:fill="FFFFFF" w:themeFill="light1"/>
      </w:tcPr>
    </w:tblStylePr>
    <w:tblStylePr w:type="lastRow">
      <w:rPr>
        <w:rFonts w:ascii="Arial" w:hAnsi="Arial"/>
        <w:i/>
        <w:color w:val="2A4A71" w:themeColor="accent1" w:themeShade="95"/>
        <w:sz w:val="22"/>
      </w:rPr>
      <w:tblPr/>
      <w:tcPr>
        <w:tcBorders>
          <w:top w:val="single" w:sz="4" w:space="0" w:color="4F81BD" w:themeColor="accent1"/>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2A4A71" w:themeColor="accent1" w:themeShade="95"/>
        <w:sz w:val="22"/>
      </w:rPr>
      <w:tblPr/>
      <w:tcPr>
        <w:tcBorders>
          <w:top w:val="none" w:sz="4" w:space="0" w:color="000000"/>
          <w:left w:val="none" w:sz="4" w:space="0" w:color="000000"/>
          <w:bottom w:val="none" w:sz="4" w:space="0" w:color="000000"/>
          <w:right w:val="single" w:sz="4" w:space="0" w:color="4F81BD" w:themeColor="accent1"/>
        </w:tcBorders>
        <w:shd w:val="clear" w:color="FFFFFF" w:fill="auto"/>
      </w:tcPr>
    </w:tblStylePr>
    <w:tblStylePr w:type="lastCol">
      <w:rPr>
        <w:rFonts w:ascii="Arial" w:hAnsi="Arial"/>
        <w:i/>
        <w:color w:val="2A4A71" w:themeColor="accent1" w:themeShade="95"/>
        <w:sz w:val="22"/>
      </w:rPr>
      <w:tblPr/>
      <w:tcPr>
        <w:tcBorders>
          <w:top w:val="none" w:sz="4" w:space="0" w:color="000000"/>
          <w:left w:val="single" w:sz="4" w:space="0" w:color="4F81BD" w:themeColor="accent1"/>
          <w:bottom w:val="none" w:sz="4" w:space="0" w:color="000000"/>
          <w:right w:val="none" w:sz="4" w:space="0" w:color="000000"/>
        </w:tcBorders>
        <w:shd w:val="clear" w:color="FFFFFF" w:fill="auto"/>
      </w:tcPr>
    </w:tblStylePr>
    <w:tblStylePr w:type="band1Vert">
      <w:tblPr/>
      <w:tcPr>
        <w:shd w:val="clear" w:color="D2DFEE" w:themeColor="accent1" w:themeTint="40" w:fill="D2DFEE" w:themeFill="accent1" w:themeFillTint="40"/>
      </w:tcPr>
    </w:tblStylePr>
    <w:tblStylePr w:type="band1Horz">
      <w:rPr>
        <w:rFonts w:ascii="Arial" w:hAnsi="Arial"/>
        <w:color w:val="2A4A71" w:themeColor="accent1" w:themeShade="95"/>
        <w:sz w:val="22"/>
      </w:rPr>
      <w:tblPr/>
      <w:tcPr>
        <w:shd w:val="clear" w:color="D2DFEE" w:themeColor="accent1" w:themeTint="40" w:fill="D2DFEE" w:themeFill="accent1" w:themeFillTint="40"/>
      </w:tcPr>
    </w:tblStylePr>
    <w:tblStylePr w:type="band2Horz">
      <w:rPr>
        <w:rFonts w:ascii="Arial" w:hAnsi="Arial"/>
        <w:color w:val="2A4A71" w:themeColor="accent1" w:themeShade="95"/>
        <w:sz w:val="22"/>
      </w:rPr>
    </w:tblStylePr>
  </w:style>
  <w:style w:type="table" w:customStyle="1" w:styleId="ListTable7Colorful-Accent2">
    <w:name w:val="List Table 7 Colorful - Accent 2"/>
    <w:basedOn w:val="a1"/>
    <w:uiPriority w:val="99"/>
    <w:tblPr>
      <w:tblStyleRowBandSize w:val="1"/>
      <w:tblStyleColBandSize w:val="1"/>
      <w:tblBorders>
        <w:right w:val="single" w:sz="4" w:space="0" w:color="D99695" w:themeColor="accent2" w:themeTint="97"/>
      </w:tblBorders>
    </w:tblPr>
    <w:tblStylePr w:type="firstRow">
      <w:rPr>
        <w:rFonts w:ascii="Arial" w:hAnsi="Arial"/>
        <w:i/>
        <w:color w:val="D99695" w:themeColor="accent2" w:themeTint="97" w:themeShade="95"/>
        <w:sz w:val="22"/>
      </w:rPr>
      <w:tblPr/>
      <w:tcPr>
        <w:tcBorders>
          <w:top w:val="none" w:sz="4" w:space="0" w:color="000000"/>
          <w:left w:val="none" w:sz="4" w:space="0" w:color="000000"/>
          <w:bottom w:val="single" w:sz="4" w:space="0" w:color="D99695" w:themeColor="accent2" w:themeTint="97"/>
          <w:right w:val="none" w:sz="4" w:space="0" w:color="000000"/>
        </w:tcBorders>
        <w:shd w:val="clear" w:color="FFFFFF" w:themeColor="light1" w:fill="FFFFFF" w:themeFill="light1"/>
      </w:tcPr>
    </w:tblStylePr>
    <w:tblStylePr w:type="lastRow">
      <w:rPr>
        <w:rFonts w:ascii="Arial" w:hAnsi="Arial"/>
        <w:i/>
        <w:color w:val="D99695" w:themeColor="accent2" w:themeTint="97" w:themeShade="95"/>
        <w:sz w:val="22"/>
      </w:rPr>
      <w:tblPr/>
      <w:tcPr>
        <w:tcBorders>
          <w:top w:val="single" w:sz="4" w:space="0" w:color="D99695" w:themeColor="accent2" w:themeTint="97"/>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D99695" w:themeColor="accent2" w:themeTint="97" w:themeShade="95"/>
        <w:sz w:val="22"/>
      </w:rPr>
      <w:tblPr/>
      <w:tcPr>
        <w:tcBorders>
          <w:top w:val="none" w:sz="4" w:space="0" w:color="000000"/>
          <w:left w:val="none" w:sz="4" w:space="0" w:color="000000"/>
          <w:bottom w:val="none" w:sz="4" w:space="0" w:color="000000"/>
          <w:right w:val="single" w:sz="4" w:space="0" w:color="D99695" w:themeColor="accent2" w:themeTint="97"/>
        </w:tcBorders>
        <w:shd w:val="clear" w:color="FFFFFF" w:fill="auto"/>
      </w:tcPr>
    </w:tblStylePr>
    <w:tblStylePr w:type="lastCol">
      <w:rPr>
        <w:rFonts w:ascii="Arial" w:hAnsi="Arial"/>
        <w:i/>
        <w:color w:val="D99695" w:themeColor="accent2" w:themeTint="97" w:themeShade="95"/>
        <w:sz w:val="22"/>
      </w:rPr>
      <w:tblPr/>
      <w:tcPr>
        <w:tcBorders>
          <w:top w:val="none" w:sz="4" w:space="0" w:color="000000"/>
          <w:left w:val="single" w:sz="4" w:space="0" w:color="D99695" w:themeColor="accent2" w:themeTint="97"/>
          <w:bottom w:val="none" w:sz="4" w:space="0" w:color="000000"/>
          <w:right w:val="none" w:sz="4" w:space="0" w:color="000000"/>
        </w:tcBorders>
        <w:shd w:val="clear" w:color="FFFFFF" w:fill="auto"/>
      </w:tcPr>
    </w:tblStylePr>
    <w:tblStylePr w:type="band1Vert">
      <w:tblPr/>
      <w:tcPr>
        <w:shd w:val="clear" w:color="EFD2D2" w:themeColor="accent2" w:themeTint="40" w:fill="EFD2D2" w:themeFill="accent2" w:themeFillTint="40"/>
      </w:tcPr>
    </w:tblStylePr>
    <w:tblStylePr w:type="band1Horz">
      <w:rPr>
        <w:rFonts w:ascii="Arial" w:hAnsi="Arial"/>
        <w:color w:val="D99695" w:themeColor="accent2" w:themeTint="97" w:themeShade="95"/>
        <w:sz w:val="22"/>
      </w:rPr>
      <w:tblPr/>
      <w:tcPr>
        <w:shd w:val="clear" w:color="EFD2D2" w:themeColor="accent2" w:themeTint="40" w:fill="EFD2D2" w:themeFill="accent2" w:themeFillTint="40"/>
      </w:tcPr>
    </w:tblStylePr>
    <w:tblStylePr w:type="band2Horz">
      <w:rPr>
        <w:rFonts w:ascii="Arial" w:hAnsi="Arial"/>
        <w:color w:val="D99695" w:themeColor="accent2" w:themeTint="97" w:themeShade="95"/>
        <w:sz w:val="22"/>
      </w:rPr>
    </w:tblStylePr>
  </w:style>
  <w:style w:type="table" w:customStyle="1" w:styleId="ListTable7Colorful-Accent3">
    <w:name w:val="List Table 7 Colorful - Accent 3"/>
    <w:basedOn w:val="a1"/>
    <w:uiPriority w:val="99"/>
    <w:tblPr>
      <w:tblStyleRowBandSize w:val="1"/>
      <w:tblStyleColBandSize w:val="1"/>
      <w:tblBorders>
        <w:right w:val="single" w:sz="4" w:space="0" w:color="C3D69B" w:themeColor="accent3" w:themeTint="98"/>
      </w:tblBorders>
    </w:tblPr>
    <w:tblStylePr w:type="firstRow">
      <w:rPr>
        <w:rFonts w:ascii="Arial" w:hAnsi="Arial"/>
        <w:i/>
        <w:color w:val="C3D69B" w:themeColor="accent3" w:themeTint="98" w:themeShade="95"/>
        <w:sz w:val="22"/>
      </w:rPr>
      <w:tblPr/>
      <w:tcPr>
        <w:tcBorders>
          <w:top w:val="none" w:sz="4" w:space="0" w:color="000000"/>
          <w:left w:val="none" w:sz="4" w:space="0" w:color="000000"/>
          <w:bottom w:val="single" w:sz="4" w:space="0" w:color="C3D69B" w:themeColor="accent3" w:themeTint="98"/>
          <w:right w:val="none" w:sz="4" w:space="0" w:color="000000"/>
        </w:tcBorders>
        <w:shd w:val="clear" w:color="FFFFFF" w:themeColor="light1" w:fill="FFFFFF" w:themeFill="light1"/>
      </w:tcPr>
    </w:tblStylePr>
    <w:tblStylePr w:type="lastRow">
      <w:rPr>
        <w:rFonts w:ascii="Arial" w:hAnsi="Arial"/>
        <w:i/>
        <w:color w:val="C3D69B" w:themeColor="accent3" w:themeTint="98" w:themeShade="95"/>
        <w:sz w:val="22"/>
      </w:rPr>
      <w:tblPr/>
      <w:tcPr>
        <w:tcBorders>
          <w:top w:val="single" w:sz="4" w:space="0" w:color="C3D69B" w:themeColor="accent3" w:themeTint="98"/>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C3D69B" w:themeColor="accent3" w:themeTint="98" w:themeShade="95"/>
        <w:sz w:val="22"/>
      </w:rPr>
      <w:tblPr/>
      <w:tcPr>
        <w:tcBorders>
          <w:top w:val="none" w:sz="4" w:space="0" w:color="000000"/>
          <w:left w:val="none" w:sz="4" w:space="0" w:color="000000"/>
          <w:bottom w:val="none" w:sz="4" w:space="0" w:color="000000"/>
          <w:right w:val="single" w:sz="4" w:space="0" w:color="C3D69B" w:themeColor="accent3" w:themeTint="98"/>
        </w:tcBorders>
        <w:shd w:val="clear" w:color="FFFFFF" w:fill="auto"/>
      </w:tcPr>
    </w:tblStylePr>
    <w:tblStylePr w:type="lastCol">
      <w:rPr>
        <w:rFonts w:ascii="Arial" w:hAnsi="Arial"/>
        <w:i/>
        <w:color w:val="C3D69B" w:themeColor="accent3" w:themeTint="98" w:themeShade="95"/>
        <w:sz w:val="22"/>
      </w:rPr>
      <w:tblPr/>
      <w:tcPr>
        <w:tcBorders>
          <w:top w:val="none" w:sz="4" w:space="0" w:color="000000"/>
          <w:left w:val="single" w:sz="4" w:space="0" w:color="C3D69B" w:themeColor="accent3" w:themeTint="98"/>
          <w:bottom w:val="none" w:sz="4" w:space="0" w:color="000000"/>
          <w:right w:val="none" w:sz="4" w:space="0" w:color="000000"/>
        </w:tcBorders>
        <w:shd w:val="clear" w:color="FFFFFF" w:fill="auto"/>
      </w:tcPr>
    </w:tblStylePr>
    <w:tblStylePr w:type="band1Vert">
      <w:tblPr/>
      <w:tcPr>
        <w:shd w:val="clear" w:color="E5EED5" w:themeColor="accent3" w:themeTint="40" w:fill="E5EED5" w:themeFill="accent3" w:themeFillTint="40"/>
      </w:tcPr>
    </w:tblStylePr>
    <w:tblStylePr w:type="band1Horz">
      <w:rPr>
        <w:rFonts w:ascii="Arial" w:hAnsi="Arial"/>
        <w:color w:val="C3D69B" w:themeColor="accent3" w:themeTint="98" w:themeShade="95"/>
        <w:sz w:val="22"/>
      </w:rPr>
      <w:tblPr/>
      <w:tcPr>
        <w:shd w:val="clear" w:color="E5EED5" w:themeColor="accent3" w:themeTint="40" w:fill="E5EED5" w:themeFill="accent3" w:themeFillTint="40"/>
      </w:tcPr>
    </w:tblStylePr>
    <w:tblStylePr w:type="band2Horz">
      <w:rPr>
        <w:rFonts w:ascii="Arial" w:hAnsi="Arial"/>
        <w:color w:val="C3D69B" w:themeColor="accent3" w:themeTint="98" w:themeShade="95"/>
        <w:sz w:val="22"/>
      </w:rPr>
    </w:tblStylePr>
  </w:style>
  <w:style w:type="table" w:customStyle="1" w:styleId="ListTable7Colorful-Accent4">
    <w:name w:val="List Table 7 Colorful - Accent 4"/>
    <w:basedOn w:val="a1"/>
    <w:uiPriority w:val="99"/>
    <w:tblPr>
      <w:tblStyleRowBandSize w:val="1"/>
      <w:tblStyleColBandSize w:val="1"/>
      <w:tblBorders>
        <w:right w:val="single" w:sz="4" w:space="0" w:color="B2A1C6" w:themeColor="accent4" w:themeTint="9A"/>
      </w:tblBorders>
    </w:tblPr>
    <w:tblStylePr w:type="firstRow">
      <w:rPr>
        <w:rFonts w:ascii="Arial" w:hAnsi="Arial"/>
        <w:i/>
        <w:color w:val="B2A1C6" w:themeColor="accent4" w:themeTint="9A" w:themeShade="95"/>
        <w:sz w:val="22"/>
      </w:rPr>
      <w:tblPr/>
      <w:tcPr>
        <w:tcBorders>
          <w:top w:val="none" w:sz="4" w:space="0" w:color="000000"/>
          <w:left w:val="none" w:sz="4" w:space="0" w:color="000000"/>
          <w:bottom w:val="single" w:sz="4" w:space="0" w:color="B2A1C6" w:themeColor="accent4" w:themeTint="9A"/>
          <w:right w:val="none" w:sz="4" w:space="0" w:color="000000"/>
        </w:tcBorders>
        <w:shd w:val="clear" w:color="FFFFFF" w:themeColor="light1" w:fill="FFFFFF" w:themeFill="light1"/>
      </w:tcPr>
    </w:tblStylePr>
    <w:tblStylePr w:type="lastRow">
      <w:rPr>
        <w:rFonts w:ascii="Arial" w:hAnsi="Arial"/>
        <w:i/>
        <w:color w:val="B2A1C6" w:themeColor="accent4" w:themeTint="9A" w:themeShade="95"/>
        <w:sz w:val="22"/>
      </w:rPr>
      <w:tblPr/>
      <w:tcPr>
        <w:tcBorders>
          <w:top w:val="single" w:sz="4" w:space="0" w:color="B2A1C6" w:themeColor="accent4"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2A1C6" w:themeColor="accent4" w:themeTint="9A" w:themeShade="95"/>
        <w:sz w:val="22"/>
      </w:rPr>
      <w:tblPr/>
      <w:tcPr>
        <w:tcBorders>
          <w:top w:val="none" w:sz="4" w:space="0" w:color="000000"/>
          <w:left w:val="none" w:sz="4" w:space="0" w:color="000000"/>
          <w:bottom w:val="none" w:sz="4" w:space="0" w:color="000000"/>
          <w:right w:val="single" w:sz="4" w:space="0" w:color="B2A1C6" w:themeColor="accent4" w:themeTint="9A"/>
        </w:tcBorders>
        <w:shd w:val="clear" w:color="FFFFFF" w:fill="auto"/>
      </w:tcPr>
    </w:tblStylePr>
    <w:tblStylePr w:type="lastCol">
      <w:rPr>
        <w:rFonts w:ascii="Arial" w:hAnsi="Arial"/>
        <w:i/>
        <w:color w:val="B2A1C6" w:themeColor="accent4" w:themeTint="9A" w:themeShade="95"/>
        <w:sz w:val="22"/>
      </w:rPr>
      <w:tblPr/>
      <w:tcPr>
        <w:tcBorders>
          <w:top w:val="none" w:sz="4" w:space="0" w:color="000000"/>
          <w:left w:val="single" w:sz="4" w:space="0" w:color="B2A1C6" w:themeColor="accent4" w:themeTint="9A"/>
          <w:bottom w:val="none" w:sz="4" w:space="0" w:color="000000"/>
          <w:right w:val="none" w:sz="4" w:space="0" w:color="000000"/>
        </w:tcBorders>
        <w:shd w:val="clear" w:color="FFFFFF" w:fill="auto"/>
      </w:tcPr>
    </w:tblStylePr>
    <w:tblStylePr w:type="band1Vert">
      <w:tblPr/>
      <w:tcPr>
        <w:shd w:val="clear" w:color="DFD8E7" w:themeColor="accent4" w:themeTint="40" w:fill="DFD8E7" w:themeFill="accent4" w:themeFillTint="40"/>
      </w:tcPr>
    </w:tblStylePr>
    <w:tblStylePr w:type="band1Horz">
      <w:rPr>
        <w:rFonts w:ascii="Arial" w:hAnsi="Arial"/>
        <w:color w:val="B2A1C6" w:themeColor="accent4" w:themeTint="9A" w:themeShade="95"/>
        <w:sz w:val="22"/>
      </w:rPr>
      <w:tblPr/>
      <w:tcPr>
        <w:shd w:val="clear" w:color="DFD8E7" w:themeColor="accent4" w:themeTint="40" w:fill="DFD8E7" w:themeFill="accent4" w:themeFillTint="40"/>
      </w:tcPr>
    </w:tblStylePr>
    <w:tblStylePr w:type="band2Horz">
      <w:rPr>
        <w:rFonts w:ascii="Arial" w:hAnsi="Arial"/>
        <w:color w:val="B2A1C6" w:themeColor="accent4" w:themeTint="9A" w:themeShade="95"/>
        <w:sz w:val="22"/>
      </w:rPr>
    </w:tblStylePr>
  </w:style>
  <w:style w:type="table" w:customStyle="1" w:styleId="ListTable7Colorful-Accent5">
    <w:name w:val="List Table 7 Colorful - Accent 5"/>
    <w:basedOn w:val="a1"/>
    <w:uiPriority w:val="99"/>
    <w:tblPr>
      <w:tblStyleRowBandSize w:val="1"/>
      <w:tblStyleColBandSize w:val="1"/>
      <w:tblBorders>
        <w:right w:val="single" w:sz="4" w:space="0" w:color="92CCDC" w:themeColor="accent5" w:themeTint="9A"/>
      </w:tblBorders>
    </w:tblPr>
    <w:tblStylePr w:type="firstRow">
      <w:rPr>
        <w:rFonts w:ascii="Arial" w:hAnsi="Arial"/>
        <w:i/>
        <w:color w:val="92CCDC" w:themeColor="accent5" w:themeTint="9A" w:themeShade="95"/>
        <w:sz w:val="22"/>
      </w:rPr>
      <w:tblPr/>
      <w:tcPr>
        <w:tcBorders>
          <w:top w:val="none" w:sz="4" w:space="0" w:color="000000"/>
          <w:left w:val="none" w:sz="4" w:space="0" w:color="000000"/>
          <w:bottom w:val="single" w:sz="4" w:space="0" w:color="92CCDC" w:themeColor="accent5" w:themeTint="9A"/>
          <w:right w:val="none" w:sz="4" w:space="0" w:color="000000"/>
        </w:tcBorders>
        <w:shd w:val="clear" w:color="FFFFFF" w:themeColor="light1" w:fill="FFFFFF" w:themeFill="light1"/>
      </w:tcPr>
    </w:tblStylePr>
    <w:tblStylePr w:type="lastRow">
      <w:rPr>
        <w:rFonts w:ascii="Arial" w:hAnsi="Arial"/>
        <w:i/>
        <w:color w:val="92CCDC" w:themeColor="accent5" w:themeTint="9A" w:themeShade="95"/>
        <w:sz w:val="22"/>
      </w:rPr>
      <w:tblPr/>
      <w:tcPr>
        <w:tcBorders>
          <w:top w:val="single" w:sz="4" w:space="0" w:color="92CCDC" w:themeColor="accent5"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92CCDC" w:themeColor="accent5" w:themeTint="9A" w:themeShade="95"/>
        <w:sz w:val="22"/>
      </w:rPr>
      <w:tblPr/>
      <w:tcPr>
        <w:tcBorders>
          <w:top w:val="none" w:sz="4" w:space="0" w:color="000000"/>
          <w:left w:val="none" w:sz="4" w:space="0" w:color="000000"/>
          <w:bottom w:val="none" w:sz="4" w:space="0" w:color="000000"/>
          <w:right w:val="single" w:sz="4" w:space="0" w:color="92CCDC" w:themeColor="accent5" w:themeTint="9A"/>
        </w:tcBorders>
        <w:shd w:val="clear" w:color="FFFFFF" w:fill="auto"/>
      </w:tcPr>
    </w:tblStylePr>
    <w:tblStylePr w:type="lastCol">
      <w:rPr>
        <w:rFonts w:ascii="Arial" w:hAnsi="Arial"/>
        <w:i/>
        <w:color w:val="92CCDC" w:themeColor="accent5" w:themeTint="9A" w:themeShade="95"/>
        <w:sz w:val="22"/>
      </w:rPr>
      <w:tblPr/>
      <w:tcPr>
        <w:tcBorders>
          <w:top w:val="none" w:sz="4" w:space="0" w:color="000000"/>
          <w:left w:val="single" w:sz="4" w:space="0" w:color="92CCDC" w:themeColor="accent5" w:themeTint="9A"/>
          <w:bottom w:val="none" w:sz="4" w:space="0" w:color="000000"/>
          <w:right w:val="none" w:sz="4" w:space="0" w:color="000000"/>
        </w:tcBorders>
        <w:shd w:val="clear" w:color="FFFFFF" w:fill="auto"/>
      </w:tcPr>
    </w:tblStylePr>
    <w:tblStylePr w:type="band1Vert">
      <w:tblPr/>
      <w:tcPr>
        <w:shd w:val="clear" w:color="D1EAF0" w:themeColor="accent5" w:themeTint="40" w:fill="D1EAF0" w:themeFill="accent5" w:themeFillTint="40"/>
      </w:tcPr>
    </w:tblStylePr>
    <w:tblStylePr w:type="band1Horz">
      <w:rPr>
        <w:rFonts w:ascii="Arial" w:hAnsi="Arial"/>
        <w:color w:val="92CCDC" w:themeColor="accent5" w:themeTint="9A" w:themeShade="95"/>
        <w:sz w:val="22"/>
      </w:rPr>
      <w:tblPr/>
      <w:tcPr>
        <w:shd w:val="clear" w:color="D1EAF0" w:themeColor="accent5" w:themeTint="40" w:fill="D1EAF0" w:themeFill="accent5" w:themeFillTint="40"/>
      </w:tcPr>
    </w:tblStylePr>
    <w:tblStylePr w:type="band2Horz">
      <w:rPr>
        <w:rFonts w:ascii="Arial" w:hAnsi="Arial"/>
        <w:color w:val="92CCDC" w:themeColor="accent5" w:themeTint="9A" w:themeShade="95"/>
        <w:sz w:val="22"/>
      </w:rPr>
    </w:tblStylePr>
  </w:style>
  <w:style w:type="table" w:customStyle="1" w:styleId="ListTable7Colorful-Accent6">
    <w:name w:val="List Table 7 Colorful - Accent 6"/>
    <w:basedOn w:val="a1"/>
    <w:uiPriority w:val="99"/>
    <w:tblPr>
      <w:tblStyleRowBandSize w:val="1"/>
      <w:tblStyleColBandSize w:val="1"/>
      <w:tblBorders>
        <w:right w:val="single" w:sz="4" w:space="0" w:color="FAC090" w:themeColor="accent6" w:themeTint="98"/>
      </w:tblBorders>
    </w:tblPr>
    <w:tblStylePr w:type="firstRow">
      <w:rPr>
        <w:rFonts w:ascii="Arial" w:hAnsi="Arial"/>
        <w:i/>
        <w:color w:val="FAC090" w:themeColor="accent6" w:themeTint="98" w:themeShade="95"/>
        <w:sz w:val="22"/>
      </w:rPr>
      <w:tblPr/>
      <w:tcPr>
        <w:tcBorders>
          <w:top w:val="none" w:sz="4" w:space="0" w:color="000000"/>
          <w:left w:val="none" w:sz="4" w:space="0" w:color="000000"/>
          <w:bottom w:val="single" w:sz="4" w:space="0" w:color="FAC090" w:themeColor="accent6" w:themeTint="98"/>
          <w:right w:val="none" w:sz="4" w:space="0" w:color="000000"/>
        </w:tcBorders>
        <w:shd w:val="clear" w:color="FFFFFF" w:themeColor="light1" w:fill="FFFFFF" w:themeFill="light1"/>
      </w:tcPr>
    </w:tblStylePr>
    <w:tblStylePr w:type="lastRow">
      <w:rPr>
        <w:rFonts w:ascii="Arial" w:hAnsi="Arial"/>
        <w:i/>
        <w:color w:val="FAC090" w:themeColor="accent6" w:themeTint="98" w:themeShade="95"/>
        <w:sz w:val="22"/>
      </w:rPr>
      <w:tblPr/>
      <w:tcPr>
        <w:tcBorders>
          <w:top w:val="single" w:sz="4" w:space="0" w:color="FAC090" w:themeColor="accent6" w:themeTint="98"/>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FAC090" w:themeColor="accent6" w:themeTint="98" w:themeShade="95"/>
        <w:sz w:val="22"/>
      </w:rPr>
      <w:tblPr/>
      <w:tcPr>
        <w:tcBorders>
          <w:top w:val="none" w:sz="4" w:space="0" w:color="000000"/>
          <w:left w:val="none" w:sz="4" w:space="0" w:color="000000"/>
          <w:bottom w:val="none" w:sz="4" w:space="0" w:color="000000"/>
          <w:right w:val="single" w:sz="4" w:space="0" w:color="FAC090" w:themeColor="accent6" w:themeTint="98"/>
        </w:tcBorders>
        <w:shd w:val="clear" w:color="FFFFFF" w:fill="auto"/>
      </w:tcPr>
    </w:tblStylePr>
    <w:tblStylePr w:type="lastCol">
      <w:rPr>
        <w:rFonts w:ascii="Arial" w:hAnsi="Arial"/>
        <w:i/>
        <w:color w:val="FAC090" w:themeColor="accent6" w:themeTint="98" w:themeShade="95"/>
        <w:sz w:val="22"/>
      </w:rPr>
      <w:tblPr/>
      <w:tcPr>
        <w:tcBorders>
          <w:top w:val="none" w:sz="4" w:space="0" w:color="000000"/>
          <w:left w:val="single" w:sz="4" w:space="0" w:color="FAC090" w:themeColor="accent6" w:themeTint="98"/>
          <w:bottom w:val="none" w:sz="4" w:space="0" w:color="000000"/>
          <w:right w:val="none" w:sz="4" w:space="0" w:color="000000"/>
        </w:tcBorders>
        <w:shd w:val="clear" w:color="FFFFFF" w:fill="auto"/>
      </w:tcPr>
    </w:tblStylePr>
    <w:tblStylePr w:type="band1Vert">
      <w:tblPr/>
      <w:tcPr>
        <w:shd w:val="clear" w:color="FDE4D0" w:themeColor="accent6" w:themeTint="40" w:fill="FDE4D0" w:themeFill="accent6" w:themeFillTint="40"/>
      </w:tcPr>
    </w:tblStylePr>
    <w:tblStylePr w:type="band1Horz">
      <w:rPr>
        <w:rFonts w:ascii="Arial" w:hAnsi="Arial"/>
        <w:color w:val="FAC090" w:themeColor="accent6" w:themeTint="98" w:themeShade="95"/>
        <w:sz w:val="22"/>
      </w:rPr>
      <w:tblPr/>
      <w:tcPr>
        <w:shd w:val="clear" w:color="FDE4D0" w:themeColor="accent6" w:themeTint="40" w:fill="FDE4D0" w:themeFill="accent6" w:themeFillTint="40"/>
      </w:tcPr>
    </w:tblStylePr>
    <w:tblStylePr w:type="band2Horz">
      <w:rPr>
        <w:rFonts w:ascii="Arial" w:hAnsi="Arial"/>
        <w:color w:val="FAC090" w:themeColor="accent6" w:themeTint="98" w:themeShade="95"/>
        <w:sz w:val="22"/>
      </w:rPr>
    </w:tblStylePr>
  </w:style>
  <w:style w:type="table" w:customStyle="1" w:styleId="Lined-Accent">
    <w:name w:val="Lined - Accent"/>
    <w:basedOn w:val="a1"/>
    <w:uiPriority w:val="99"/>
    <w:rPr>
      <w:color w:val="404040"/>
    </w:rPr>
    <w:tblPr>
      <w:tblStyleRowBandSize w:val="1"/>
      <w:tblStyleColBandSize w:val="1"/>
    </w:tblPr>
    <w:tblStylePr w:type="firstRow">
      <w:rPr>
        <w:rFonts w:ascii="Arial" w:hAnsi="Arial"/>
        <w:color w:val="F2F2F2"/>
        <w:sz w:val="22"/>
      </w:rPr>
      <w:tblPr/>
      <w:tcPr>
        <w:shd w:val="clear" w:color="7F7F7F" w:themeColor="text1" w:themeTint="80" w:fill="7F7F7F" w:themeFill="text1" w:themeFillTint="80"/>
      </w:tcPr>
    </w:tblStylePr>
    <w:tblStylePr w:type="lastRow">
      <w:rPr>
        <w:rFonts w:ascii="Arial" w:hAnsi="Arial"/>
        <w:color w:val="F2F2F2"/>
        <w:sz w:val="22"/>
      </w:rPr>
      <w:tblPr/>
      <w:tcPr>
        <w:shd w:val="clear" w:color="7F7F7F" w:themeColor="text1" w:themeTint="80" w:fill="7F7F7F" w:themeFill="text1" w:themeFillTint="80"/>
      </w:tcPr>
    </w:tblStylePr>
    <w:tblStylePr w:type="firstCol">
      <w:rPr>
        <w:rFonts w:ascii="Arial" w:hAnsi="Arial"/>
        <w:color w:val="F2F2F2"/>
        <w:sz w:val="22"/>
      </w:rPr>
      <w:tblPr/>
      <w:tcPr>
        <w:shd w:val="clear" w:color="7F7F7F" w:themeColor="text1" w:themeTint="80" w:fill="7F7F7F" w:themeFill="text1" w:themeFillTint="80"/>
      </w:tcPr>
    </w:tblStylePr>
    <w:tblStylePr w:type="lastCol">
      <w:rPr>
        <w:rFonts w:ascii="Arial" w:hAnsi="Arial"/>
        <w:color w:val="F2F2F2"/>
        <w:sz w:val="22"/>
      </w:rPr>
      <w:tblPr/>
      <w:tcPr>
        <w:shd w:val="clear" w:color="7F7F7F" w:themeColor="text1" w:themeTint="80" w:fill="7F7F7F" w:themeFill="text1" w:themeFillTint="80"/>
      </w:tcPr>
    </w:tblStylePr>
    <w:tblStylePr w:type="band1Vert">
      <w:rPr>
        <w:rFonts w:ascii="Arial" w:hAnsi="Arial"/>
        <w:color w:val="404040"/>
        <w:sz w:val="22"/>
      </w:rPr>
    </w:tblStylePr>
    <w:tblStylePr w:type="band2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StylePr>
    <w:tblStylePr w:type="band2Horz">
      <w:rPr>
        <w:rFonts w:ascii="Arial" w:hAnsi="Arial"/>
        <w:color w:val="404040"/>
        <w:sz w:val="22"/>
      </w:rPr>
      <w:tblPr/>
      <w:tcPr>
        <w:shd w:val="clear" w:color="F2F2F2" w:themeColor="text1" w:themeTint="0D" w:fill="F2F2F2" w:themeFill="text1" w:themeFillTint="0D"/>
      </w:tcPr>
    </w:tblStylePr>
  </w:style>
  <w:style w:type="table" w:customStyle="1" w:styleId="Lined-Accent1">
    <w:name w:val="Lined - Accent 1"/>
    <w:basedOn w:val="a1"/>
    <w:uiPriority w:val="99"/>
    <w:rPr>
      <w:color w:val="404040"/>
    </w:rPr>
    <w:tblPr>
      <w:tblStyleRowBandSize w:val="1"/>
      <w:tblStyleColBandSize w:val="1"/>
    </w:tblPr>
    <w:tblStylePr w:type="firstRow">
      <w:rPr>
        <w:rFonts w:ascii="Arial" w:hAnsi="Arial"/>
        <w:color w:val="F2F2F2"/>
        <w:sz w:val="22"/>
      </w:rPr>
      <w:tblPr/>
      <w:tcPr>
        <w:shd w:val="clear" w:color="5D8AC2" w:themeColor="accent1" w:themeTint="EA" w:fill="5D8AC2" w:themeFill="accent1" w:themeFillTint="EA"/>
      </w:tcPr>
    </w:tblStylePr>
    <w:tblStylePr w:type="lastRow">
      <w:rPr>
        <w:rFonts w:ascii="Arial" w:hAnsi="Arial"/>
        <w:color w:val="F2F2F2"/>
        <w:sz w:val="22"/>
      </w:rPr>
      <w:tblPr/>
      <w:tcPr>
        <w:shd w:val="clear" w:color="5D8AC2" w:themeColor="accent1" w:themeTint="EA" w:fill="5D8AC2" w:themeFill="accent1" w:themeFillTint="EA"/>
      </w:tcPr>
    </w:tblStylePr>
    <w:tblStylePr w:type="firstCol">
      <w:rPr>
        <w:rFonts w:ascii="Arial" w:hAnsi="Arial"/>
        <w:color w:val="F2F2F2"/>
        <w:sz w:val="22"/>
      </w:rPr>
      <w:tblPr/>
      <w:tcPr>
        <w:shd w:val="clear" w:color="5D8AC2" w:themeColor="accent1" w:themeTint="EA" w:fill="5D8AC2" w:themeFill="accent1" w:themeFillTint="EA"/>
      </w:tcPr>
    </w:tblStylePr>
    <w:tblStylePr w:type="lastCol">
      <w:rPr>
        <w:rFonts w:ascii="Arial" w:hAnsi="Arial"/>
        <w:color w:val="F2F2F2"/>
        <w:sz w:val="22"/>
      </w:rPr>
      <w:tblPr/>
      <w:tcPr>
        <w:shd w:val="clear" w:color="5D8AC2" w:themeColor="accent1" w:themeTint="EA" w:fill="5D8AC2" w:themeFill="accent1" w:themeFillTint="EA"/>
      </w:tcPr>
    </w:tblStylePr>
    <w:tblStylePr w:type="band1Vert">
      <w:rPr>
        <w:rFonts w:ascii="Arial" w:hAnsi="Arial"/>
        <w:color w:val="404040"/>
        <w:sz w:val="22"/>
      </w:rPr>
    </w:tblStylePr>
    <w:tblStylePr w:type="band2Vert">
      <w:rPr>
        <w:rFonts w:ascii="Arial" w:hAnsi="Arial"/>
        <w:color w:val="404040"/>
        <w:sz w:val="22"/>
      </w:rPr>
      <w:tblPr/>
      <w:tcPr>
        <w:shd w:val="clear" w:color="C7D7EA" w:themeColor="accent1" w:themeTint="50" w:fill="C7D7EA" w:themeFill="accent1" w:themeFillTint="50"/>
      </w:tcPr>
    </w:tblStylePr>
    <w:tblStylePr w:type="band1Horz">
      <w:rPr>
        <w:rFonts w:ascii="Arial" w:hAnsi="Arial"/>
        <w:color w:val="404040"/>
        <w:sz w:val="22"/>
      </w:rPr>
    </w:tblStylePr>
    <w:tblStylePr w:type="band2Horz">
      <w:rPr>
        <w:rFonts w:ascii="Arial" w:hAnsi="Arial"/>
        <w:color w:val="404040"/>
        <w:sz w:val="22"/>
      </w:rPr>
      <w:tblPr/>
      <w:tcPr>
        <w:shd w:val="clear" w:color="C7D7EA" w:themeColor="accent1" w:themeTint="50" w:fill="C7D7EA" w:themeFill="accent1" w:themeFillTint="50"/>
      </w:tcPr>
    </w:tblStylePr>
  </w:style>
  <w:style w:type="table" w:customStyle="1" w:styleId="Lined-Accent2">
    <w:name w:val="Lined - Accent 2"/>
    <w:basedOn w:val="a1"/>
    <w:uiPriority w:val="99"/>
    <w:rPr>
      <w:color w:val="404040"/>
    </w:rPr>
    <w:tblPr>
      <w:tblStyleRowBandSize w:val="1"/>
      <w:tblStyleColBandSize w:val="1"/>
    </w:tblPr>
    <w:tblStylePr w:type="firstRow">
      <w:rPr>
        <w:rFonts w:ascii="Arial" w:hAnsi="Arial"/>
        <w:color w:val="F2F2F2"/>
        <w:sz w:val="22"/>
      </w:rPr>
      <w:tblPr/>
      <w:tcPr>
        <w:shd w:val="clear" w:color="D99695" w:themeColor="accent2" w:themeTint="97" w:fill="D99695" w:themeFill="accent2" w:themeFillTint="97"/>
      </w:tcPr>
    </w:tblStylePr>
    <w:tblStylePr w:type="lastRow">
      <w:rPr>
        <w:rFonts w:ascii="Arial" w:hAnsi="Arial"/>
        <w:color w:val="F2F2F2"/>
        <w:sz w:val="22"/>
      </w:rPr>
      <w:tblPr/>
      <w:tcPr>
        <w:shd w:val="clear" w:color="D99695" w:themeColor="accent2" w:themeTint="97" w:fill="D99695" w:themeFill="accent2" w:themeFillTint="97"/>
      </w:tcPr>
    </w:tblStylePr>
    <w:tblStylePr w:type="firstCol">
      <w:rPr>
        <w:rFonts w:ascii="Arial" w:hAnsi="Arial"/>
        <w:color w:val="F2F2F2"/>
        <w:sz w:val="22"/>
      </w:rPr>
      <w:tblPr/>
      <w:tcPr>
        <w:shd w:val="clear" w:color="D99695" w:themeColor="accent2" w:themeTint="97" w:fill="D99695" w:themeFill="accent2" w:themeFillTint="97"/>
      </w:tcPr>
    </w:tblStylePr>
    <w:tblStylePr w:type="lastCol">
      <w:rPr>
        <w:rFonts w:ascii="Arial" w:hAnsi="Arial"/>
        <w:color w:val="F2F2F2"/>
        <w:sz w:val="22"/>
      </w:rPr>
      <w:tblPr/>
      <w:tcPr>
        <w:shd w:val="clear" w:color="D99695" w:themeColor="accent2" w:themeTint="97" w:fill="D99695" w:themeFill="accent2" w:themeFillTint="97"/>
      </w:tcPr>
    </w:tblStylePr>
    <w:tblStylePr w:type="band1Vert">
      <w:rPr>
        <w:rFonts w:ascii="Arial" w:hAnsi="Arial"/>
        <w:color w:val="404040"/>
        <w:sz w:val="22"/>
      </w:rPr>
    </w:tblStylePr>
    <w:tblStylePr w:type="band2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StylePr>
    <w:tblStylePr w:type="band2Horz">
      <w:rPr>
        <w:rFonts w:ascii="Arial" w:hAnsi="Arial"/>
        <w:color w:val="404040"/>
        <w:sz w:val="22"/>
      </w:rPr>
      <w:tblPr/>
      <w:tcPr>
        <w:shd w:val="clear" w:color="F2DCDC" w:themeColor="accent2" w:themeTint="32" w:fill="F2DCDC" w:themeFill="accent2" w:themeFillTint="32"/>
      </w:tcPr>
    </w:tblStylePr>
  </w:style>
  <w:style w:type="table" w:customStyle="1" w:styleId="Lined-Accent3">
    <w:name w:val="Lined - Accent 3"/>
    <w:basedOn w:val="a1"/>
    <w:uiPriority w:val="99"/>
    <w:rPr>
      <w:color w:val="404040"/>
    </w:rPr>
    <w:tblPr>
      <w:tblStyleRowBandSize w:val="1"/>
      <w:tblStyleColBandSize w:val="1"/>
    </w:tblPr>
    <w:tblStylePr w:type="firstRow">
      <w:rPr>
        <w:rFonts w:ascii="Arial" w:hAnsi="Arial"/>
        <w:color w:val="F2F2F2"/>
        <w:sz w:val="22"/>
      </w:rPr>
      <w:tblPr/>
      <w:tcPr>
        <w:shd w:val="clear" w:color="9ABB59" w:themeColor="accent3" w:themeTint="FE" w:fill="9ABB59" w:themeFill="accent3" w:themeFillTint="FE"/>
      </w:tcPr>
    </w:tblStylePr>
    <w:tblStylePr w:type="lastRow">
      <w:rPr>
        <w:rFonts w:ascii="Arial" w:hAnsi="Arial"/>
        <w:color w:val="F2F2F2"/>
        <w:sz w:val="22"/>
      </w:rPr>
      <w:tblPr/>
      <w:tcPr>
        <w:shd w:val="clear" w:color="9ABB59" w:themeColor="accent3" w:themeTint="FE" w:fill="9ABB59" w:themeFill="accent3" w:themeFillTint="FE"/>
      </w:tcPr>
    </w:tblStylePr>
    <w:tblStylePr w:type="firstCol">
      <w:rPr>
        <w:rFonts w:ascii="Arial" w:hAnsi="Arial"/>
        <w:color w:val="F2F2F2"/>
        <w:sz w:val="22"/>
      </w:rPr>
      <w:tblPr/>
      <w:tcPr>
        <w:shd w:val="clear" w:color="9ABB59" w:themeColor="accent3" w:themeTint="FE" w:fill="9ABB59" w:themeFill="accent3" w:themeFillTint="FE"/>
      </w:tcPr>
    </w:tblStylePr>
    <w:tblStylePr w:type="lastCol">
      <w:rPr>
        <w:rFonts w:ascii="Arial" w:hAnsi="Arial"/>
        <w:color w:val="F2F2F2"/>
        <w:sz w:val="22"/>
      </w:rPr>
      <w:tblPr/>
      <w:tcPr>
        <w:shd w:val="clear" w:color="9ABB59" w:themeColor="accent3" w:themeTint="FE" w:fill="9ABB59" w:themeFill="accent3" w:themeFillTint="FE"/>
      </w:tcPr>
    </w:tblStylePr>
    <w:tblStylePr w:type="band1Vert">
      <w:rPr>
        <w:rFonts w:ascii="Arial" w:hAnsi="Arial"/>
        <w:color w:val="404040"/>
        <w:sz w:val="22"/>
      </w:rPr>
    </w:tblStylePr>
    <w:tblStylePr w:type="band2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StylePr>
    <w:tblStylePr w:type="band2Horz">
      <w:rPr>
        <w:rFonts w:ascii="Arial" w:hAnsi="Arial"/>
        <w:color w:val="404040"/>
        <w:sz w:val="22"/>
      </w:rPr>
      <w:tblPr/>
      <w:tcPr>
        <w:shd w:val="clear" w:color="EAF1DC" w:themeColor="accent3" w:themeTint="34" w:fill="EAF1DC" w:themeFill="accent3" w:themeFillTint="34"/>
      </w:tcPr>
    </w:tblStylePr>
  </w:style>
  <w:style w:type="table" w:customStyle="1" w:styleId="Lined-Accent4">
    <w:name w:val="Lined - Accent 4"/>
    <w:basedOn w:val="a1"/>
    <w:uiPriority w:val="99"/>
    <w:rPr>
      <w:color w:val="404040"/>
    </w:rPr>
    <w:tblPr>
      <w:tblStyleRowBandSize w:val="1"/>
      <w:tblStyleColBandSize w:val="1"/>
    </w:tblPr>
    <w:tblStylePr w:type="firstRow">
      <w:rPr>
        <w:rFonts w:ascii="Arial" w:hAnsi="Arial"/>
        <w:color w:val="F2F2F2"/>
        <w:sz w:val="22"/>
      </w:rPr>
      <w:tblPr/>
      <w:tcPr>
        <w:shd w:val="clear" w:color="B2A1C6" w:themeColor="accent4" w:themeTint="9A" w:fill="B2A1C6" w:themeFill="accent4" w:themeFillTint="9A"/>
      </w:tcPr>
    </w:tblStylePr>
    <w:tblStylePr w:type="lastRow">
      <w:rPr>
        <w:rFonts w:ascii="Arial" w:hAnsi="Arial"/>
        <w:color w:val="F2F2F2"/>
        <w:sz w:val="22"/>
      </w:rPr>
      <w:tblPr/>
      <w:tcPr>
        <w:shd w:val="clear" w:color="B2A1C6" w:themeColor="accent4" w:themeTint="9A" w:fill="B2A1C6" w:themeFill="accent4" w:themeFillTint="9A"/>
      </w:tcPr>
    </w:tblStylePr>
    <w:tblStylePr w:type="firstCol">
      <w:rPr>
        <w:rFonts w:ascii="Arial" w:hAnsi="Arial"/>
        <w:color w:val="F2F2F2"/>
        <w:sz w:val="22"/>
      </w:rPr>
      <w:tblPr/>
      <w:tcPr>
        <w:shd w:val="clear" w:color="B2A1C6" w:themeColor="accent4" w:themeTint="9A" w:fill="B2A1C6" w:themeFill="accent4" w:themeFillTint="9A"/>
      </w:tcPr>
    </w:tblStylePr>
    <w:tblStylePr w:type="lastCol">
      <w:rPr>
        <w:rFonts w:ascii="Arial" w:hAnsi="Arial"/>
        <w:color w:val="F2F2F2"/>
        <w:sz w:val="22"/>
      </w:rPr>
      <w:tblPr/>
      <w:tcPr>
        <w:shd w:val="clear" w:color="B2A1C6" w:themeColor="accent4" w:themeTint="9A" w:fill="B2A1C6" w:themeFill="accent4" w:themeFillTint="9A"/>
      </w:tcPr>
    </w:tblStylePr>
    <w:tblStylePr w:type="band1Vert">
      <w:rPr>
        <w:rFonts w:ascii="Arial" w:hAnsi="Arial"/>
        <w:color w:val="404040"/>
        <w:sz w:val="22"/>
      </w:rPr>
    </w:tblStylePr>
    <w:tblStylePr w:type="band2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StylePr>
    <w:tblStylePr w:type="band2Horz">
      <w:rPr>
        <w:rFonts w:ascii="Arial" w:hAnsi="Arial"/>
        <w:color w:val="404040"/>
        <w:sz w:val="22"/>
      </w:rPr>
      <w:tblPr/>
      <w:tcPr>
        <w:shd w:val="clear" w:color="E5DFEC" w:themeColor="accent4" w:themeTint="34" w:fill="E5DFEC" w:themeFill="accent4" w:themeFillTint="34"/>
      </w:tcPr>
    </w:tblStylePr>
  </w:style>
  <w:style w:type="table" w:customStyle="1" w:styleId="Lined-Accent5">
    <w:name w:val="Lined - Accent 5"/>
    <w:basedOn w:val="a1"/>
    <w:uiPriority w:val="99"/>
    <w:rPr>
      <w:color w:val="404040"/>
    </w:rPr>
    <w:tblPr>
      <w:tblStyleRowBandSize w:val="1"/>
      <w:tblStyleColBandSize w:val="1"/>
    </w:tblPr>
    <w:tblStylePr w:type="firstRow">
      <w:rPr>
        <w:rFonts w:ascii="Arial" w:hAnsi="Arial"/>
        <w:color w:val="F2F2F2"/>
        <w:sz w:val="22"/>
      </w:rPr>
      <w:tblPr/>
      <w:tcPr>
        <w:shd w:val="clear" w:color="4BACC6" w:themeColor="accent5" w:fill="4BACC6" w:themeFill="accent5"/>
      </w:tcPr>
    </w:tblStylePr>
    <w:tblStylePr w:type="lastRow">
      <w:rPr>
        <w:rFonts w:ascii="Arial" w:hAnsi="Arial"/>
        <w:color w:val="F2F2F2"/>
        <w:sz w:val="22"/>
      </w:rPr>
      <w:tblPr/>
      <w:tcPr>
        <w:shd w:val="clear" w:color="4BACC6" w:themeColor="accent5" w:fill="4BACC6" w:themeFill="accent5"/>
      </w:tcPr>
    </w:tblStylePr>
    <w:tblStylePr w:type="firstCol">
      <w:rPr>
        <w:rFonts w:ascii="Arial" w:hAnsi="Arial"/>
        <w:color w:val="F2F2F2"/>
        <w:sz w:val="22"/>
      </w:rPr>
      <w:tblPr/>
      <w:tcPr>
        <w:shd w:val="clear" w:color="4BACC6" w:themeColor="accent5" w:fill="4BACC6" w:themeFill="accent5"/>
      </w:tcPr>
    </w:tblStylePr>
    <w:tblStylePr w:type="lastCol">
      <w:rPr>
        <w:rFonts w:ascii="Arial" w:hAnsi="Arial"/>
        <w:color w:val="F2F2F2"/>
        <w:sz w:val="22"/>
      </w:rPr>
      <w:tblPr/>
      <w:tcPr>
        <w:shd w:val="clear" w:color="4BACC6" w:themeColor="accent5" w:fill="4BACC6" w:themeFill="accent5"/>
      </w:tcPr>
    </w:tblStylePr>
    <w:tblStylePr w:type="band1Vert">
      <w:rPr>
        <w:rFonts w:ascii="Arial" w:hAnsi="Arial"/>
        <w:color w:val="404040"/>
        <w:sz w:val="22"/>
      </w:rPr>
    </w:tblStylePr>
    <w:tblStylePr w:type="band2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StylePr>
    <w:tblStylePr w:type="band2Horz">
      <w:rPr>
        <w:rFonts w:ascii="Arial" w:hAnsi="Arial"/>
        <w:color w:val="404040"/>
        <w:sz w:val="22"/>
      </w:rPr>
      <w:tblPr/>
      <w:tcPr>
        <w:shd w:val="clear" w:color="DAEEF3" w:themeColor="accent5" w:themeTint="34" w:fill="DAEEF3" w:themeFill="accent5" w:themeFillTint="34"/>
      </w:tcPr>
    </w:tblStylePr>
  </w:style>
  <w:style w:type="table" w:customStyle="1" w:styleId="Lined-Accent6">
    <w:name w:val="Lined - Accent 6"/>
    <w:basedOn w:val="a1"/>
    <w:uiPriority w:val="99"/>
    <w:rPr>
      <w:color w:val="404040"/>
    </w:rPr>
    <w:tblPr>
      <w:tblStyleRowBandSize w:val="1"/>
      <w:tblStyleColBandSize w:val="1"/>
    </w:tblPr>
    <w:tblStylePr w:type="firstRow">
      <w:rPr>
        <w:rFonts w:ascii="Arial" w:hAnsi="Arial"/>
        <w:color w:val="F2F2F2"/>
        <w:sz w:val="22"/>
      </w:rPr>
      <w:tblPr/>
      <w:tcPr>
        <w:shd w:val="clear" w:color="F79646" w:themeColor="accent6" w:fill="F79646" w:themeFill="accent6"/>
      </w:tcPr>
    </w:tblStylePr>
    <w:tblStylePr w:type="lastRow">
      <w:rPr>
        <w:rFonts w:ascii="Arial" w:hAnsi="Arial"/>
        <w:color w:val="F2F2F2"/>
        <w:sz w:val="22"/>
      </w:rPr>
      <w:tblPr/>
      <w:tcPr>
        <w:shd w:val="clear" w:color="F79646" w:themeColor="accent6" w:fill="F79646" w:themeFill="accent6"/>
      </w:tcPr>
    </w:tblStylePr>
    <w:tblStylePr w:type="firstCol">
      <w:rPr>
        <w:rFonts w:ascii="Arial" w:hAnsi="Arial"/>
        <w:color w:val="F2F2F2"/>
        <w:sz w:val="22"/>
      </w:rPr>
      <w:tblPr/>
      <w:tcPr>
        <w:shd w:val="clear" w:color="F79646" w:themeColor="accent6" w:fill="F79646" w:themeFill="accent6"/>
      </w:tcPr>
    </w:tblStylePr>
    <w:tblStylePr w:type="lastCol">
      <w:rPr>
        <w:rFonts w:ascii="Arial" w:hAnsi="Arial"/>
        <w:color w:val="F2F2F2"/>
        <w:sz w:val="22"/>
      </w:rPr>
      <w:tblPr/>
      <w:tcPr>
        <w:shd w:val="clear" w:color="F79646" w:themeColor="accent6" w:fill="F79646" w:themeFill="accent6"/>
      </w:tcPr>
    </w:tblStylePr>
    <w:tblStylePr w:type="band1Vert">
      <w:rPr>
        <w:rFonts w:ascii="Arial" w:hAnsi="Arial"/>
        <w:color w:val="404040"/>
        <w:sz w:val="22"/>
      </w:rPr>
    </w:tblStylePr>
    <w:tblStylePr w:type="band2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StylePr>
    <w:tblStylePr w:type="band2Horz">
      <w:rPr>
        <w:rFonts w:ascii="Arial" w:hAnsi="Arial"/>
        <w:color w:val="404040"/>
        <w:sz w:val="22"/>
      </w:rPr>
      <w:tblPr/>
      <w:tcPr>
        <w:shd w:val="clear" w:color="FDE9D8" w:themeColor="accent6" w:themeTint="34" w:fill="FDE9D8" w:themeFill="accent6" w:themeFillTint="34"/>
      </w:tcPr>
    </w:tblStylePr>
  </w:style>
  <w:style w:type="table" w:customStyle="1" w:styleId="BorderedLined-Accent">
    <w:name w:val="Bordered &amp; Lined - Accent"/>
    <w:basedOn w:val="a1"/>
    <w:uiPriority w:val="99"/>
    <w:rPr>
      <w:color w:val="404040"/>
    </w:rPr>
    <w:tblPr>
      <w:tblStyleRowBandSize w:val="1"/>
      <w:tblStyleColBandSize w:val="1"/>
      <w:tblBorders>
        <w:top w:val="single" w:sz="4" w:space="0" w:color="595959" w:themeColor="text1" w:themeTint="A6"/>
        <w:left w:val="single" w:sz="4" w:space="0" w:color="595959" w:themeColor="text1" w:themeTint="A6"/>
        <w:bottom w:val="single" w:sz="4" w:space="0" w:color="595959" w:themeColor="text1" w:themeTint="A6"/>
        <w:right w:val="single" w:sz="4" w:space="0" w:color="595959" w:themeColor="text1" w:themeTint="A6"/>
        <w:insideH w:val="single" w:sz="4" w:space="0" w:color="595959" w:themeColor="text1" w:themeTint="A6"/>
        <w:insideV w:val="single" w:sz="4" w:space="0" w:color="595959" w:themeColor="text1" w:themeTint="A6"/>
      </w:tblBorders>
    </w:tblPr>
    <w:tblStylePr w:type="firstRow">
      <w:rPr>
        <w:rFonts w:ascii="Arial" w:hAnsi="Arial"/>
        <w:color w:val="F2F2F2"/>
        <w:sz w:val="22"/>
      </w:rPr>
      <w:tblPr/>
      <w:tcPr>
        <w:shd w:val="clear" w:color="7F7F7F" w:themeColor="text1" w:themeTint="80" w:fill="7F7F7F" w:themeFill="text1" w:themeFillTint="80"/>
      </w:tcPr>
    </w:tblStylePr>
    <w:tblStylePr w:type="lastRow">
      <w:rPr>
        <w:rFonts w:ascii="Arial" w:hAnsi="Arial"/>
        <w:color w:val="F2F2F2"/>
        <w:sz w:val="22"/>
      </w:rPr>
      <w:tblPr/>
      <w:tcPr>
        <w:shd w:val="clear" w:color="7F7F7F" w:themeColor="text1" w:themeTint="80" w:fill="7F7F7F" w:themeFill="text1" w:themeFillTint="80"/>
      </w:tcPr>
    </w:tblStylePr>
    <w:tblStylePr w:type="firstCol">
      <w:rPr>
        <w:rFonts w:ascii="Arial" w:hAnsi="Arial"/>
        <w:color w:val="F2F2F2"/>
        <w:sz w:val="22"/>
      </w:rPr>
      <w:tblPr/>
      <w:tcPr>
        <w:shd w:val="clear" w:color="7F7F7F" w:themeColor="text1" w:themeTint="80" w:fill="7F7F7F" w:themeFill="text1" w:themeFillTint="80"/>
      </w:tcPr>
    </w:tblStylePr>
    <w:tblStylePr w:type="lastCol">
      <w:rPr>
        <w:rFonts w:ascii="Arial" w:hAnsi="Arial"/>
        <w:color w:val="F2F2F2"/>
        <w:sz w:val="22"/>
      </w:rPr>
      <w:tblPr/>
      <w:tcPr>
        <w:shd w:val="clear" w:color="7F7F7F" w:themeColor="text1" w:themeTint="80" w:fill="7F7F7F" w:themeFill="text1" w:themeFillTint="80"/>
      </w:tcPr>
    </w:tblStylePr>
    <w:tblStylePr w:type="band1Vert">
      <w:rPr>
        <w:rFonts w:ascii="Arial" w:hAnsi="Arial"/>
        <w:color w:val="404040"/>
        <w:sz w:val="22"/>
      </w:rPr>
    </w:tblStylePr>
    <w:tblStylePr w:type="band2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StylePr>
    <w:tblStylePr w:type="band2Horz">
      <w:rPr>
        <w:rFonts w:ascii="Arial" w:hAnsi="Arial"/>
        <w:color w:val="404040"/>
        <w:sz w:val="22"/>
      </w:rPr>
      <w:tblPr/>
      <w:tcPr>
        <w:shd w:val="clear" w:color="F2F2F2" w:themeColor="text1" w:themeTint="0D" w:fill="F2F2F2" w:themeFill="text1" w:themeFillTint="0D"/>
      </w:tcPr>
    </w:tblStylePr>
  </w:style>
  <w:style w:type="table" w:customStyle="1" w:styleId="BorderedLined-Accent1">
    <w:name w:val="Bordered &amp; Lined - Accent 1"/>
    <w:basedOn w:val="a1"/>
    <w:uiPriority w:val="99"/>
    <w:rPr>
      <w:color w:val="404040"/>
    </w:rPr>
    <w:tblPr>
      <w:tblStyleRowBandSize w:val="1"/>
      <w:tblStyleColBandSize w:val="1"/>
      <w:tblBorders>
        <w:top w:val="single" w:sz="4" w:space="0" w:color="2A4A71" w:themeColor="accent1" w:themeShade="95"/>
        <w:left w:val="single" w:sz="4" w:space="0" w:color="2A4A71" w:themeColor="accent1" w:themeShade="95"/>
        <w:bottom w:val="single" w:sz="4" w:space="0" w:color="2A4A71" w:themeColor="accent1" w:themeShade="95"/>
        <w:right w:val="single" w:sz="4" w:space="0" w:color="2A4A71" w:themeColor="accent1" w:themeShade="95"/>
        <w:insideH w:val="single" w:sz="4" w:space="0" w:color="2A4A71" w:themeColor="accent1" w:themeShade="95"/>
        <w:insideV w:val="single" w:sz="4" w:space="0" w:color="2A4A71" w:themeColor="accent1" w:themeShade="95"/>
      </w:tblBorders>
    </w:tblPr>
    <w:tblStylePr w:type="firstRow">
      <w:rPr>
        <w:rFonts w:ascii="Arial" w:hAnsi="Arial"/>
        <w:color w:val="F2F2F2"/>
        <w:sz w:val="22"/>
      </w:rPr>
      <w:tblPr/>
      <w:tcPr>
        <w:shd w:val="clear" w:color="5D8AC2" w:themeColor="accent1" w:themeTint="EA" w:fill="5D8AC2" w:themeFill="accent1" w:themeFillTint="EA"/>
      </w:tcPr>
    </w:tblStylePr>
    <w:tblStylePr w:type="lastRow">
      <w:rPr>
        <w:rFonts w:ascii="Arial" w:hAnsi="Arial"/>
        <w:color w:val="F2F2F2"/>
        <w:sz w:val="22"/>
      </w:rPr>
      <w:tblPr/>
      <w:tcPr>
        <w:shd w:val="clear" w:color="5D8AC2" w:themeColor="accent1" w:themeTint="EA" w:fill="5D8AC2" w:themeFill="accent1" w:themeFillTint="EA"/>
      </w:tcPr>
    </w:tblStylePr>
    <w:tblStylePr w:type="firstCol">
      <w:rPr>
        <w:rFonts w:ascii="Arial" w:hAnsi="Arial"/>
        <w:color w:val="F2F2F2"/>
        <w:sz w:val="22"/>
      </w:rPr>
      <w:tblPr/>
      <w:tcPr>
        <w:shd w:val="clear" w:color="5D8AC2" w:themeColor="accent1" w:themeTint="EA" w:fill="5D8AC2" w:themeFill="accent1" w:themeFillTint="EA"/>
      </w:tcPr>
    </w:tblStylePr>
    <w:tblStylePr w:type="lastCol">
      <w:rPr>
        <w:rFonts w:ascii="Arial" w:hAnsi="Arial"/>
        <w:color w:val="F2F2F2"/>
        <w:sz w:val="22"/>
      </w:rPr>
      <w:tblPr/>
      <w:tcPr>
        <w:shd w:val="clear" w:color="5D8AC2" w:themeColor="accent1" w:themeTint="EA" w:fill="5D8AC2" w:themeFill="accent1" w:themeFillTint="EA"/>
      </w:tcPr>
    </w:tblStylePr>
    <w:tblStylePr w:type="band1Vert">
      <w:rPr>
        <w:rFonts w:ascii="Arial" w:hAnsi="Arial"/>
        <w:color w:val="404040"/>
        <w:sz w:val="22"/>
      </w:rPr>
    </w:tblStylePr>
    <w:tblStylePr w:type="band2Vert">
      <w:rPr>
        <w:rFonts w:ascii="Arial" w:hAnsi="Arial"/>
        <w:color w:val="404040"/>
        <w:sz w:val="22"/>
      </w:rPr>
      <w:tblPr/>
      <w:tcPr>
        <w:shd w:val="clear" w:color="C7D7EA" w:themeColor="accent1" w:themeTint="50" w:fill="C7D7EA" w:themeFill="accent1" w:themeFillTint="50"/>
      </w:tcPr>
    </w:tblStylePr>
    <w:tblStylePr w:type="band1Horz">
      <w:rPr>
        <w:rFonts w:ascii="Arial" w:hAnsi="Arial"/>
        <w:color w:val="404040"/>
        <w:sz w:val="22"/>
      </w:rPr>
    </w:tblStylePr>
    <w:tblStylePr w:type="band2Horz">
      <w:rPr>
        <w:rFonts w:ascii="Arial" w:hAnsi="Arial"/>
        <w:color w:val="404040"/>
        <w:sz w:val="22"/>
      </w:rPr>
      <w:tblPr/>
      <w:tcPr>
        <w:shd w:val="clear" w:color="C7D7EA" w:themeColor="accent1" w:themeTint="50" w:fill="C7D7EA" w:themeFill="accent1" w:themeFillTint="50"/>
      </w:tcPr>
    </w:tblStylePr>
  </w:style>
  <w:style w:type="table" w:customStyle="1" w:styleId="BorderedLined-Accent2">
    <w:name w:val="Bordered &amp; Lined - Accent 2"/>
    <w:basedOn w:val="a1"/>
    <w:uiPriority w:val="99"/>
    <w:rPr>
      <w:color w:val="404040"/>
    </w:rPr>
    <w:tblPr>
      <w:tblStyleRowBandSize w:val="1"/>
      <w:tblStyleColBandSize w:val="1"/>
      <w:tblBorders>
        <w:top w:val="single" w:sz="4" w:space="0" w:color="732A29" w:themeColor="accent2" w:themeShade="95"/>
        <w:left w:val="single" w:sz="4" w:space="0" w:color="732A29" w:themeColor="accent2" w:themeShade="95"/>
        <w:bottom w:val="single" w:sz="4" w:space="0" w:color="732A29" w:themeColor="accent2" w:themeShade="95"/>
        <w:right w:val="single" w:sz="4" w:space="0" w:color="732A29" w:themeColor="accent2" w:themeShade="95"/>
        <w:insideH w:val="single" w:sz="4" w:space="0" w:color="732A29" w:themeColor="accent2" w:themeShade="95"/>
        <w:insideV w:val="single" w:sz="4" w:space="0" w:color="732A29" w:themeColor="accent2" w:themeShade="95"/>
      </w:tblBorders>
    </w:tblPr>
    <w:tblStylePr w:type="firstRow">
      <w:rPr>
        <w:rFonts w:ascii="Arial" w:hAnsi="Arial"/>
        <w:color w:val="F2F2F2"/>
        <w:sz w:val="22"/>
      </w:rPr>
      <w:tblPr/>
      <w:tcPr>
        <w:shd w:val="clear" w:color="D99695" w:themeColor="accent2" w:themeTint="97" w:fill="D99695" w:themeFill="accent2" w:themeFillTint="97"/>
      </w:tcPr>
    </w:tblStylePr>
    <w:tblStylePr w:type="lastRow">
      <w:rPr>
        <w:rFonts w:ascii="Arial" w:hAnsi="Arial"/>
        <w:color w:val="F2F2F2"/>
        <w:sz w:val="22"/>
      </w:rPr>
      <w:tblPr/>
      <w:tcPr>
        <w:shd w:val="clear" w:color="D99695" w:themeColor="accent2" w:themeTint="97" w:fill="D99695" w:themeFill="accent2" w:themeFillTint="97"/>
      </w:tcPr>
    </w:tblStylePr>
    <w:tblStylePr w:type="firstCol">
      <w:rPr>
        <w:rFonts w:ascii="Arial" w:hAnsi="Arial"/>
        <w:color w:val="F2F2F2"/>
        <w:sz w:val="22"/>
      </w:rPr>
      <w:tblPr/>
      <w:tcPr>
        <w:shd w:val="clear" w:color="D99695" w:themeColor="accent2" w:themeTint="97" w:fill="D99695" w:themeFill="accent2" w:themeFillTint="97"/>
      </w:tcPr>
    </w:tblStylePr>
    <w:tblStylePr w:type="lastCol">
      <w:rPr>
        <w:rFonts w:ascii="Arial" w:hAnsi="Arial"/>
        <w:color w:val="F2F2F2"/>
        <w:sz w:val="22"/>
      </w:rPr>
      <w:tblPr/>
      <w:tcPr>
        <w:shd w:val="clear" w:color="D99695" w:themeColor="accent2" w:themeTint="97" w:fill="D99695" w:themeFill="accent2" w:themeFillTint="97"/>
      </w:tcPr>
    </w:tblStylePr>
    <w:tblStylePr w:type="band1Vert">
      <w:rPr>
        <w:rFonts w:ascii="Arial" w:hAnsi="Arial"/>
        <w:color w:val="404040"/>
        <w:sz w:val="22"/>
      </w:rPr>
    </w:tblStylePr>
    <w:tblStylePr w:type="band2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StylePr>
    <w:tblStylePr w:type="band2Horz">
      <w:rPr>
        <w:rFonts w:ascii="Arial" w:hAnsi="Arial"/>
        <w:color w:val="404040"/>
        <w:sz w:val="22"/>
      </w:rPr>
      <w:tblPr/>
      <w:tcPr>
        <w:shd w:val="clear" w:color="F2DCDC" w:themeColor="accent2" w:themeTint="32" w:fill="F2DCDC" w:themeFill="accent2" w:themeFillTint="32"/>
      </w:tcPr>
    </w:tblStylePr>
  </w:style>
  <w:style w:type="table" w:customStyle="1" w:styleId="BorderedLined-Accent3">
    <w:name w:val="Bordered &amp; Lined - Accent 3"/>
    <w:basedOn w:val="a1"/>
    <w:uiPriority w:val="99"/>
    <w:rPr>
      <w:color w:val="404040"/>
    </w:rPr>
    <w:tblPr>
      <w:tblStyleRowBandSize w:val="1"/>
      <w:tblStyleColBandSize w:val="1"/>
      <w:tblBorders>
        <w:top w:val="single" w:sz="4" w:space="0" w:color="5B722E" w:themeColor="accent3" w:themeShade="95"/>
        <w:left w:val="single" w:sz="4" w:space="0" w:color="5B722E" w:themeColor="accent3" w:themeShade="95"/>
        <w:bottom w:val="single" w:sz="4" w:space="0" w:color="5B722E" w:themeColor="accent3" w:themeShade="95"/>
        <w:right w:val="single" w:sz="4" w:space="0" w:color="5B722E" w:themeColor="accent3" w:themeShade="95"/>
        <w:insideH w:val="single" w:sz="4" w:space="0" w:color="5B722E" w:themeColor="accent3" w:themeShade="95"/>
        <w:insideV w:val="single" w:sz="4" w:space="0" w:color="5B722E" w:themeColor="accent3" w:themeShade="95"/>
      </w:tblBorders>
    </w:tblPr>
    <w:tblStylePr w:type="firstRow">
      <w:rPr>
        <w:rFonts w:ascii="Arial" w:hAnsi="Arial"/>
        <w:color w:val="F2F2F2"/>
        <w:sz w:val="22"/>
      </w:rPr>
      <w:tblPr/>
      <w:tcPr>
        <w:shd w:val="clear" w:color="9ABB59" w:themeColor="accent3" w:themeTint="FE" w:fill="9ABB59" w:themeFill="accent3" w:themeFillTint="FE"/>
      </w:tcPr>
    </w:tblStylePr>
    <w:tblStylePr w:type="lastRow">
      <w:rPr>
        <w:rFonts w:ascii="Arial" w:hAnsi="Arial"/>
        <w:color w:val="F2F2F2"/>
        <w:sz w:val="22"/>
      </w:rPr>
      <w:tblPr/>
      <w:tcPr>
        <w:shd w:val="clear" w:color="9ABB59" w:themeColor="accent3" w:themeTint="FE" w:fill="9ABB59" w:themeFill="accent3" w:themeFillTint="FE"/>
      </w:tcPr>
    </w:tblStylePr>
    <w:tblStylePr w:type="firstCol">
      <w:rPr>
        <w:rFonts w:ascii="Arial" w:hAnsi="Arial"/>
        <w:color w:val="F2F2F2"/>
        <w:sz w:val="22"/>
      </w:rPr>
      <w:tblPr/>
      <w:tcPr>
        <w:shd w:val="clear" w:color="9ABB59" w:themeColor="accent3" w:themeTint="FE" w:fill="9ABB59" w:themeFill="accent3" w:themeFillTint="FE"/>
      </w:tcPr>
    </w:tblStylePr>
    <w:tblStylePr w:type="lastCol">
      <w:rPr>
        <w:rFonts w:ascii="Arial" w:hAnsi="Arial"/>
        <w:color w:val="F2F2F2"/>
        <w:sz w:val="22"/>
      </w:rPr>
      <w:tblPr/>
      <w:tcPr>
        <w:shd w:val="clear" w:color="9ABB59" w:themeColor="accent3" w:themeTint="FE" w:fill="9ABB59" w:themeFill="accent3" w:themeFillTint="FE"/>
      </w:tcPr>
    </w:tblStylePr>
    <w:tblStylePr w:type="band1Vert">
      <w:rPr>
        <w:rFonts w:ascii="Arial" w:hAnsi="Arial"/>
        <w:color w:val="404040"/>
        <w:sz w:val="22"/>
      </w:rPr>
    </w:tblStylePr>
    <w:tblStylePr w:type="band2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StylePr>
    <w:tblStylePr w:type="band2Horz">
      <w:rPr>
        <w:rFonts w:ascii="Arial" w:hAnsi="Arial"/>
        <w:color w:val="404040"/>
        <w:sz w:val="22"/>
      </w:rPr>
      <w:tblPr/>
      <w:tcPr>
        <w:shd w:val="clear" w:color="EAF1DC" w:themeColor="accent3" w:themeTint="34" w:fill="EAF1DC" w:themeFill="accent3" w:themeFillTint="34"/>
      </w:tcPr>
    </w:tblStylePr>
  </w:style>
  <w:style w:type="table" w:customStyle="1" w:styleId="BorderedLined-Accent4">
    <w:name w:val="Bordered &amp; Lined - Accent 4"/>
    <w:basedOn w:val="a1"/>
    <w:uiPriority w:val="99"/>
    <w:rPr>
      <w:color w:val="404040"/>
    </w:rPr>
    <w:tblPr>
      <w:tblStyleRowBandSize w:val="1"/>
      <w:tblStyleColBandSize w:val="1"/>
      <w:tblBorders>
        <w:top w:val="single" w:sz="4" w:space="0" w:color="4A395F" w:themeColor="accent4" w:themeShade="95"/>
        <w:left w:val="single" w:sz="4" w:space="0" w:color="4A395F" w:themeColor="accent4" w:themeShade="95"/>
        <w:bottom w:val="single" w:sz="4" w:space="0" w:color="4A395F" w:themeColor="accent4" w:themeShade="95"/>
        <w:right w:val="single" w:sz="4" w:space="0" w:color="4A395F" w:themeColor="accent4" w:themeShade="95"/>
        <w:insideH w:val="single" w:sz="4" w:space="0" w:color="4A395F" w:themeColor="accent4" w:themeShade="95"/>
        <w:insideV w:val="single" w:sz="4" w:space="0" w:color="4A395F" w:themeColor="accent4" w:themeShade="95"/>
      </w:tblBorders>
    </w:tblPr>
    <w:tblStylePr w:type="firstRow">
      <w:rPr>
        <w:rFonts w:ascii="Arial" w:hAnsi="Arial"/>
        <w:color w:val="F2F2F2"/>
        <w:sz w:val="22"/>
      </w:rPr>
      <w:tblPr/>
      <w:tcPr>
        <w:shd w:val="clear" w:color="B2A1C6" w:themeColor="accent4" w:themeTint="9A" w:fill="B2A1C6" w:themeFill="accent4" w:themeFillTint="9A"/>
      </w:tcPr>
    </w:tblStylePr>
    <w:tblStylePr w:type="lastRow">
      <w:rPr>
        <w:rFonts w:ascii="Arial" w:hAnsi="Arial"/>
        <w:color w:val="F2F2F2"/>
        <w:sz w:val="22"/>
      </w:rPr>
      <w:tblPr/>
      <w:tcPr>
        <w:shd w:val="clear" w:color="B2A1C6" w:themeColor="accent4" w:themeTint="9A" w:fill="B2A1C6" w:themeFill="accent4" w:themeFillTint="9A"/>
      </w:tcPr>
    </w:tblStylePr>
    <w:tblStylePr w:type="firstCol">
      <w:rPr>
        <w:rFonts w:ascii="Arial" w:hAnsi="Arial"/>
        <w:color w:val="F2F2F2"/>
        <w:sz w:val="22"/>
      </w:rPr>
      <w:tblPr/>
      <w:tcPr>
        <w:shd w:val="clear" w:color="B2A1C6" w:themeColor="accent4" w:themeTint="9A" w:fill="B2A1C6" w:themeFill="accent4" w:themeFillTint="9A"/>
      </w:tcPr>
    </w:tblStylePr>
    <w:tblStylePr w:type="lastCol">
      <w:rPr>
        <w:rFonts w:ascii="Arial" w:hAnsi="Arial"/>
        <w:color w:val="F2F2F2"/>
        <w:sz w:val="22"/>
      </w:rPr>
      <w:tblPr/>
      <w:tcPr>
        <w:shd w:val="clear" w:color="B2A1C6" w:themeColor="accent4" w:themeTint="9A" w:fill="B2A1C6" w:themeFill="accent4" w:themeFillTint="9A"/>
      </w:tcPr>
    </w:tblStylePr>
    <w:tblStylePr w:type="band1Vert">
      <w:rPr>
        <w:rFonts w:ascii="Arial" w:hAnsi="Arial"/>
        <w:color w:val="404040"/>
        <w:sz w:val="22"/>
      </w:rPr>
    </w:tblStylePr>
    <w:tblStylePr w:type="band2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StylePr>
    <w:tblStylePr w:type="band2Horz">
      <w:rPr>
        <w:rFonts w:ascii="Arial" w:hAnsi="Arial"/>
        <w:color w:val="404040"/>
        <w:sz w:val="22"/>
      </w:rPr>
      <w:tblPr/>
      <w:tcPr>
        <w:shd w:val="clear" w:color="E5DFEC" w:themeColor="accent4" w:themeTint="34" w:fill="E5DFEC" w:themeFill="accent4" w:themeFillTint="34"/>
      </w:tcPr>
    </w:tblStylePr>
  </w:style>
  <w:style w:type="table" w:customStyle="1" w:styleId="BorderedLined-Accent5">
    <w:name w:val="Bordered &amp; Lined - Accent 5"/>
    <w:basedOn w:val="a1"/>
    <w:uiPriority w:val="99"/>
    <w:rPr>
      <w:color w:val="404040"/>
    </w:rPr>
    <w:tblPr>
      <w:tblStyleRowBandSize w:val="1"/>
      <w:tblStyleColBandSize w:val="1"/>
      <w:tblBorders>
        <w:top w:val="single" w:sz="4" w:space="0" w:color="266779" w:themeColor="accent5" w:themeShade="95"/>
        <w:left w:val="single" w:sz="4" w:space="0" w:color="266779" w:themeColor="accent5" w:themeShade="95"/>
        <w:bottom w:val="single" w:sz="4" w:space="0" w:color="266779" w:themeColor="accent5" w:themeShade="95"/>
        <w:right w:val="single" w:sz="4" w:space="0" w:color="266779" w:themeColor="accent5" w:themeShade="95"/>
        <w:insideH w:val="single" w:sz="4" w:space="0" w:color="266779" w:themeColor="accent5" w:themeShade="95"/>
        <w:insideV w:val="single" w:sz="4" w:space="0" w:color="266779" w:themeColor="accent5" w:themeShade="95"/>
      </w:tblBorders>
    </w:tblPr>
    <w:tblStylePr w:type="firstRow">
      <w:rPr>
        <w:rFonts w:ascii="Arial" w:hAnsi="Arial"/>
        <w:color w:val="F2F2F2"/>
        <w:sz w:val="22"/>
      </w:rPr>
      <w:tblPr/>
      <w:tcPr>
        <w:shd w:val="clear" w:color="4BACC6" w:themeColor="accent5" w:fill="4BACC6" w:themeFill="accent5"/>
      </w:tcPr>
    </w:tblStylePr>
    <w:tblStylePr w:type="lastRow">
      <w:rPr>
        <w:rFonts w:ascii="Arial" w:hAnsi="Arial"/>
        <w:color w:val="F2F2F2"/>
        <w:sz w:val="22"/>
      </w:rPr>
      <w:tblPr/>
      <w:tcPr>
        <w:shd w:val="clear" w:color="4BACC6" w:themeColor="accent5" w:fill="4BACC6" w:themeFill="accent5"/>
      </w:tcPr>
    </w:tblStylePr>
    <w:tblStylePr w:type="firstCol">
      <w:rPr>
        <w:rFonts w:ascii="Arial" w:hAnsi="Arial"/>
        <w:color w:val="F2F2F2"/>
        <w:sz w:val="22"/>
      </w:rPr>
      <w:tblPr/>
      <w:tcPr>
        <w:shd w:val="clear" w:color="4BACC6" w:themeColor="accent5" w:fill="4BACC6" w:themeFill="accent5"/>
      </w:tcPr>
    </w:tblStylePr>
    <w:tblStylePr w:type="lastCol">
      <w:rPr>
        <w:rFonts w:ascii="Arial" w:hAnsi="Arial"/>
        <w:color w:val="F2F2F2"/>
        <w:sz w:val="22"/>
      </w:rPr>
      <w:tblPr/>
      <w:tcPr>
        <w:shd w:val="clear" w:color="4BACC6" w:themeColor="accent5" w:fill="4BACC6" w:themeFill="accent5"/>
      </w:tcPr>
    </w:tblStylePr>
    <w:tblStylePr w:type="band1Vert">
      <w:rPr>
        <w:rFonts w:ascii="Arial" w:hAnsi="Arial"/>
        <w:color w:val="404040"/>
        <w:sz w:val="22"/>
      </w:rPr>
    </w:tblStylePr>
    <w:tblStylePr w:type="band2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StylePr>
    <w:tblStylePr w:type="band2Horz">
      <w:rPr>
        <w:rFonts w:ascii="Arial" w:hAnsi="Arial"/>
        <w:color w:val="404040"/>
        <w:sz w:val="22"/>
      </w:rPr>
      <w:tblPr/>
      <w:tcPr>
        <w:shd w:val="clear" w:color="DAEEF3" w:themeColor="accent5" w:themeTint="34" w:fill="DAEEF3" w:themeFill="accent5" w:themeFillTint="34"/>
      </w:tcPr>
    </w:tblStylePr>
  </w:style>
  <w:style w:type="table" w:customStyle="1" w:styleId="BorderedLined-Accent6">
    <w:name w:val="Bordered &amp; Lined - Accent 6"/>
    <w:basedOn w:val="a1"/>
    <w:uiPriority w:val="99"/>
    <w:rPr>
      <w:color w:val="404040"/>
    </w:rPr>
    <w:tblPr>
      <w:tblStyleRowBandSize w:val="1"/>
      <w:tblStyleColBandSize w:val="1"/>
      <w:tblBorders>
        <w:top w:val="single" w:sz="4" w:space="0" w:color="B15407" w:themeColor="accent6" w:themeShade="95"/>
        <w:left w:val="single" w:sz="4" w:space="0" w:color="B15407" w:themeColor="accent6" w:themeShade="95"/>
        <w:bottom w:val="single" w:sz="4" w:space="0" w:color="B15407" w:themeColor="accent6" w:themeShade="95"/>
        <w:right w:val="single" w:sz="4" w:space="0" w:color="B15407" w:themeColor="accent6" w:themeShade="95"/>
        <w:insideH w:val="single" w:sz="4" w:space="0" w:color="B15407" w:themeColor="accent6" w:themeShade="95"/>
        <w:insideV w:val="single" w:sz="4" w:space="0" w:color="B15407" w:themeColor="accent6" w:themeShade="95"/>
      </w:tblBorders>
    </w:tblPr>
    <w:tblStylePr w:type="firstRow">
      <w:rPr>
        <w:rFonts w:ascii="Arial" w:hAnsi="Arial"/>
        <w:color w:val="F2F2F2"/>
        <w:sz w:val="22"/>
      </w:rPr>
      <w:tblPr/>
      <w:tcPr>
        <w:shd w:val="clear" w:color="F79646" w:themeColor="accent6" w:fill="F79646" w:themeFill="accent6"/>
      </w:tcPr>
    </w:tblStylePr>
    <w:tblStylePr w:type="lastRow">
      <w:rPr>
        <w:rFonts w:ascii="Arial" w:hAnsi="Arial"/>
        <w:color w:val="F2F2F2"/>
        <w:sz w:val="22"/>
      </w:rPr>
      <w:tblPr/>
      <w:tcPr>
        <w:shd w:val="clear" w:color="F79646" w:themeColor="accent6" w:fill="F79646" w:themeFill="accent6"/>
      </w:tcPr>
    </w:tblStylePr>
    <w:tblStylePr w:type="firstCol">
      <w:rPr>
        <w:rFonts w:ascii="Arial" w:hAnsi="Arial"/>
        <w:color w:val="F2F2F2"/>
        <w:sz w:val="22"/>
      </w:rPr>
      <w:tblPr/>
      <w:tcPr>
        <w:shd w:val="clear" w:color="F79646" w:themeColor="accent6" w:fill="F79646" w:themeFill="accent6"/>
      </w:tcPr>
    </w:tblStylePr>
    <w:tblStylePr w:type="lastCol">
      <w:rPr>
        <w:rFonts w:ascii="Arial" w:hAnsi="Arial"/>
        <w:color w:val="F2F2F2"/>
        <w:sz w:val="22"/>
      </w:rPr>
      <w:tblPr/>
      <w:tcPr>
        <w:shd w:val="clear" w:color="F79646" w:themeColor="accent6" w:fill="F79646" w:themeFill="accent6"/>
      </w:tcPr>
    </w:tblStylePr>
    <w:tblStylePr w:type="band1Vert">
      <w:rPr>
        <w:rFonts w:ascii="Arial" w:hAnsi="Arial"/>
        <w:color w:val="404040"/>
        <w:sz w:val="22"/>
      </w:rPr>
    </w:tblStylePr>
    <w:tblStylePr w:type="band2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StylePr>
    <w:tblStylePr w:type="band2Horz">
      <w:rPr>
        <w:rFonts w:ascii="Arial" w:hAnsi="Arial"/>
        <w:color w:val="404040"/>
        <w:sz w:val="22"/>
      </w:rPr>
      <w:tblPr/>
      <w:tcPr>
        <w:shd w:val="clear" w:color="FDE9D8" w:themeColor="accent6" w:themeTint="34" w:fill="FDE9D8" w:themeFill="accent6" w:themeFillTint="34"/>
      </w:tcPr>
    </w:tblStylePr>
  </w:style>
  <w:style w:type="table" w:customStyle="1" w:styleId="Bordered">
    <w:name w:val="Bordered"/>
    <w:basedOn w:val="a1"/>
    <w:uiPriority w:val="99"/>
    <w:tblPr>
      <w:tblStyleRowBandSize w:val="1"/>
      <w:tblStyleColBandSize w:val="1"/>
      <w:tblBorders>
        <w:top w:val="single" w:sz="4" w:space="0" w:color="D9D9D9" w:themeColor="text1" w:themeTint="26"/>
        <w:left w:val="single" w:sz="4" w:space="0" w:color="D9D9D9" w:themeColor="text1" w:themeTint="26"/>
        <w:bottom w:val="single" w:sz="4" w:space="0" w:color="D9D9D9" w:themeColor="text1" w:themeTint="26"/>
        <w:right w:val="single" w:sz="4" w:space="0" w:color="D9D9D9" w:themeColor="text1" w:themeTint="26"/>
        <w:insideH w:val="single" w:sz="4" w:space="0" w:color="D9D9D9" w:themeColor="text1" w:themeTint="26"/>
        <w:insideV w:val="single" w:sz="4" w:space="0" w:color="D9D9D9" w:themeColor="text1" w:themeTint="26"/>
      </w:tblBorders>
    </w:tblPr>
    <w:tblStylePr w:type="firstRow">
      <w:rPr>
        <w:rFonts w:ascii="Arial" w:hAnsi="Arial"/>
        <w:color w:val="404040"/>
        <w:sz w:val="22"/>
      </w:rPr>
      <w:tblPr/>
      <w:tcPr>
        <w:tcBorders>
          <w:bottom w:val="single" w:sz="12" w:space="0" w:color="7F7F7F" w:themeColor="text1" w:themeTint="80"/>
        </w:tcBorders>
      </w:tcPr>
    </w:tblStylePr>
    <w:tblStylePr w:type="lastRow">
      <w:rPr>
        <w:rFonts w:ascii="Arial" w:hAnsi="Arial"/>
        <w:color w:val="404040"/>
        <w:sz w:val="22"/>
      </w:rPr>
      <w:tblPr/>
      <w:tcPr>
        <w:tcBorders>
          <w:top w:val="single" w:sz="12" w:space="0" w:color="7F7F7F" w:themeColor="text1" w:themeTint="80"/>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7F7F7F" w:themeColor="text1" w:themeTint="80"/>
        </w:tcBorders>
      </w:tcPr>
    </w:tblStylePr>
    <w:tblStylePr w:type="band1Horz">
      <w:rPr>
        <w:rFonts w:ascii="Arial" w:hAnsi="Arial"/>
        <w:color w:val="404040"/>
        <w:sz w:val="22"/>
      </w:rPr>
      <w:tblPr/>
      <w:tcPr>
        <w:tcBorders>
          <w:top w:val="single" w:sz="4" w:space="0" w:color="D9D9D9" w:themeColor="text1" w:themeTint="26"/>
          <w:left w:val="single" w:sz="4" w:space="0" w:color="D9D9D9" w:themeColor="text1" w:themeTint="26"/>
          <w:bottom w:val="single" w:sz="4" w:space="0" w:color="D9D9D9" w:themeColor="text1" w:themeTint="26"/>
          <w:right w:val="single" w:sz="4" w:space="0" w:color="D9D9D9" w:themeColor="text1" w:themeTint="26"/>
        </w:tcBorders>
      </w:tcPr>
    </w:tblStylePr>
  </w:style>
  <w:style w:type="table" w:customStyle="1" w:styleId="Bordered-Accent1">
    <w:name w:val="Bordered - Accent 1"/>
    <w:basedOn w:val="a1"/>
    <w:uiPriority w:val="99"/>
    <w:tblPr>
      <w:tblStyleRowBandSize w:val="1"/>
      <w:tblStyleColBandSize w:val="1"/>
      <w:tbl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insideH w:val="single" w:sz="4" w:space="0" w:color="B7CBE4" w:themeColor="accent1" w:themeTint="67"/>
        <w:insideV w:val="single" w:sz="4" w:space="0" w:color="B7CBE4" w:themeColor="accent1" w:themeTint="67"/>
      </w:tblBorders>
    </w:tblPr>
    <w:tblStylePr w:type="firstRow">
      <w:rPr>
        <w:rFonts w:ascii="Arial" w:hAnsi="Arial"/>
        <w:color w:val="404040"/>
        <w:sz w:val="22"/>
      </w:rPr>
      <w:tblPr/>
      <w:tcPr>
        <w:tcBorders>
          <w:bottom w:val="single" w:sz="12" w:space="0" w:color="4F81BD" w:themeColor="accent1"/>
        </w:tcBorders>
      </w:tcPr>
    </w:tblStylePr>
    <w:tblStylePr w:type="lastRow">
      <w:rPr>
        <w:rFonts w:ascii="Arial" w:hAnsi="Arial"/>
        <w:color w:val="404040"/>
        <w:sz w:val="22"/>
      </w:rPr>
      <w:tblPr/>
      <w:tcPr>
        <w:tcBorders>
          <w:top w:val="single" w:sz="12" w:space="0" w:color="4F81BD" w:themeColor="accent1"/>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4F81BD" w:themeColor="accent1"/>
        </w:tcBorders>
      </w:tcPr>
    </w:tblStylePr>
    <w:tblStylePr w:type="band1Horz">
      <w:rPr>
        <w:rFonts w:ascii="Arial" w:hAnsi="Arial"/>
        <w:color w:val="404040"/>
        <w:sz w:val="22"/>
      </w:rPr>
      <w:tblPr/>
      <w:tcPr>
        <w:tc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tcBorders>
      </w:tcPr>
    </w:tblStylePr>
  </w:style>
  <w:style w:type="table" w:customStyle="1" w:styleId="Bordered-Accent2">
    <w:name w:val="Bordered - Accent 2"/>
    <w:basedOn w:val="a1"/>
    <w:uiPriority w:val="99"/>
    <w:tblPr>
      <w:tblStyleRowBandSize w:val="1"/>
      <w:tblStyleColBandSize w:val="1"/>
      <w:tbl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insideH w:val="single" w:sz="4" w:space="0" w:color="E5B7B6" w:themeColor="accent2" w:themeTint="67"/>
        <w:insideV w:val="single" w:sz="4" w:space="0" w:color="E5B7B6" w:themeColor="accent2" w:themeTint="67"/>
      </w:tblBorders>
    </w:tblPr>
    <w:tblStylePr w:type="firstRow">
      <w:rPr>
        <w:rFonts w:ascii="Arial" w:hAnsi="Arial"/>
        <w:color w:val="404040"/>
        <w:sz w:val="22"/>
      </w:rPr>
      <w:tblPr/>
      <w:tcPr>
        <w:tcBorders>
          <w:bottom w:val="single" w:sz="12" w:space="0" w:color="D99695" w:themeColor="accent2" w:themeTint="97"/>
        </w:tcBorders>
      </w:tcPr>
    </w:tblStylePr>
    <w:tblStylePr w:type="lastRow">
      <w:rPr>
        <w:rFonts w:ascii="Arial" w:hAnsi="Arial"/>
        <w:color w:val="404040"/>
        <w:sz w:val="22"/>
      </w:rPr>
      <w:tblPr/>
      <w:tcPr>
        <w:tcBorders>
          <w:top w:val="single" w:sz="12" w:space="0" w:color="D99695" w:themeColor="accent2" w:themeTint="97"/>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D99695" w:themeColor="accent2" w:themeTint="97"/>
        </w:tcBorders>
      </w:tcPr>
    </w:tblStylePr>
    <w:tblStylePr w:type="band1Horz">
      <w:rPr>
        <w:rFonts w:ascii="Arial" w:hAnsi="Arial"/>
        <w:color w:val="404040"/>
        <w:sz w:val="22"/>
      </w:rPr>
      <w:tblPr/>
      <w:tcPr>
        <w:tc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tcBorders>
      </w:tcPr>
    </w:tblStylePr>
  </w:style>
  <w:style w:type="table" w:customStyle="1" w:styleId="Bordered-Accent3">
    <w:name w:val="Bordered - Accent 3"/>
    <w:basedOn w:val="a1"/>
    <w:uiPriority w:val="99"/>
    <w:tblPr>
      <w:tblStyleRowBandSize w:val="1"/>
      <w:tblStyleColBandSize w:val="1"/>
      <w:tbl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insideH w:val="single" w:sz="4" w:space="0" w:color="D6E3BB" w:themeColor="accent3" w:themeTint="67"/>
        <w:insideV w:val="single" w:sz="4" w:space="0" w:color="D6E3BB" w:themeColor="accent3" w:themeTint="67"/>
      </w:tblBorders>
    </w:tblPr>
    <w:tblStylePr w:type="firstRow">
      <w:rPr>
        <w:rFonts w:ascii="Arial" w:hAnsi="Arial"/>
        <w:color w:val="404040"/>
        <w:sz w:val="22"/>
      </w:rPr>
      <w:tblPr/>
      <w:tcPr>
        <w:tcBorders>
          <w:bottom w:val="single" w:sz="12" w:space="0" w:color="C3D69B" w:themeColor="accent3" w:themeTint="98"/>
        </w:tcBorders>
      </w:tcPr>
    </w:tblStylePr>
    <w:tblStylePr w:type="lastRow">
      <w:rPr>
        <w:rFonts w:ascii="Arial" w:hAnsi="Arial"/>
        <w:color w:val="404040"/>
        <w:sz w:val="22"/>
      </w:rPr>
      <w:tblPr/>
      <w:tcPr>
        <w:tcBorders>
          <w:top w:val="single" w:sz="12" w:space="0" w:color="C3D69B" w:themeColor="accent3" w:themeTint="98"/>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C3D69B" w:themeColor="accent3" w:themeTint="98"/>
        </w:tcBorders>
      </w:tcPr>
    </w:tblStylePr>
    <w:tblStylePr w:type="band1Horz">
      <w:rPr>
        <w:rFonts w:ascii="Arial" w:hAnsi="Arial"/>
        <w:color w:val="404040"/>
        <w:sz w:val="22"/>
      </w:rPr>
      <w:tblPr/>
      <w:tcPr>
        <w:tc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tcBorders>
      </w:tcPr>
    </w:tblStylePr>
  </w:style>
  <w:style w:type="table" w:customStyle="1" w:styleId="Bordered-Accent4">
    <w:name w:val="Bordered - Accent 4"/>
    <w:basedOn w:val="a1"/>
    <w:uiPriority w:val="99"/>
    <w:tblPr>
      <w:tblStyleRowBandSize w:val="1"/>
      <w:tblStyleColBandSize w:val="1"/>
      <w:tbl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insideH w:val="single" w:sz="4" w:space="0" w:color="CBC0D9" w:themeColor="accent4" w:themeTint="67"/>
        <w:insideV w:val="single" w:sz="4" w:space="0" w:color="CBC0D9" w:themeColor="accent4" w:themeTint="67"/>
      </w:tblBorders>
    </w:tblPr>
    <w:tblStylePr w:type="firstRow">
      <w:rPr>
        <w:rFonts w:ascii="Arial" w:hAnsi="Arial"/>
        <w:color w:val="404040"/>
        <w:sz w:val="22"/>
      </w:rPr>
      <w:tblPr/>
      <w:tcPr>
        <w:tcBorders>
          <w:bottom w:val="single" w:sz="12" w:space="0" w:color="B2A1C6" w:themeColor="accent4" w:themeTint="9A"/>
        </w:tcBorders>
      </w:tcPr>
    </w:tblStylePr>
    <w:tblStylePr w:type="lastRow">
      <w:rPr>
        <w:rFonts w:ascii="Arial" w:hAnsi="Arial"/>
        <w:color w:val="404040"/>
        <w:sz w:val="22"/>
      </w:rPr>
      <w:tblPr/>
      <w:tcPr>
        <w:tcBorders>
          <w:top w:val="single" w:sz="12" w:space="0" w:color="B2A1C6" w:themeColor="accent4" w:themeTint="9A"/>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B2A1C6" w:themeColor="accent4" w:themeTint="9A"/>
        </w:tcBorders>
      </w:tcPr>
    </w:tblStylePr>
    <w:tblStylePr w:type="band1Horz">
      <w:rPr>
        <w:rFonts w:ascii="Arial" w:hAnsi="Arial"/>
        <w:color w:val="404040"/>
        <w:sz w:val="22"/>
      </w:rPr>
      <w:tblPr/>
      <w:tcPr>
        <w:tc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tcBorders>
      </w:tcPr>
    </w:tblStylePr>
  </w:style>
  <w:style w:type="table" w:customStyle="1" w:styleId="Bordered-Accent5">
    <w:name w:val="Bordered - Accent 5"/>
    <w:basedOn w:val="a1"/>
    <w:uiPriority w:val="99"/>
    <w:tblPr>
      <w:tblStyleRowBandSize w:val="1"/>
      <w:tblStyleColBandSize w:val="1"/>
      <w:tbl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insideH w:val="single" w:sz="4" w:space="0" w:color="B6DDE8" w:themeColor="accent5" w:themeTint="67"/>
        <w:insideV w:val="single" w:sz="4" w:space="0" w:color="B6DDE8" w:themeColor="accent5" w:themeTint="67"/>
      </w:tblBorders>
    </w:tblPr>
    <w:tblStylePr w:type="firstRow">
      <w:rPr>
        <w:rFonts w:ascii="Arial" w:hAnsi="Arial"/>
        <w:color w:val="404040"/>
        <w:sz w:val="22"/>
      </w:rPr>
      <w:tblPr/>
      <w:tcPr>
        <w:tcBorders>
          <w:bottom w:val="single" w:sz="12" w:space="0" w:color="92CCDC" w:themeColor="accent5" w:themeTint="9A"/>
        </w:tcBorders>
      </w:tcPr>
    </w:tblStylePr>
    <w:tblStylePr w:type="lastRow">
      <w:rPr>
        <w:rFonts w:ascii="Arial" w:hAnsi="Arial"/>
        <w:color w:val="404040"/>
        <w:sz w:val="22"/>
      </w:rPr>
      <w:tblPr/>
      <w:tcPr>
        <w:tcBorders>
          <w:top w:val="single" w:sz="12" w:space="0" w:color="92CCDC" w:themeColor="accent5" w:themeTint="9A"/>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92CCDC" w:themeColor="accent5" w:themeTint="9A"/>
        </w:tcBorders>
      </w:tcPr>
    </w:tblStylePr>
    <w:tblStylePr w:type="band1Horz">
      <w:rPr>
        <w:rFonts w:ascii="Arial" w:hAnsi="Arial"/>
        <w:color w:val="404040"/>
        <w:sz w:val="22"/>
      </w:rPr>
      <w:tblPr/>
      <w:tcPr>
        <w:tc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tcBorders>
      </w:tcPr>
    </w:tblStylePr>
  </w:style>
  <w:style w:type="table" w:customStyle="1" w:styleId="Bordered-Accent6">
    <w:name w:val="Bordered - Accent 6"/>
    <w:basedOn w:val="a1"/>
    <w:uiPriority w:val="99"/>
    <w:tblPr>
      <w:tblStyleRowBandSize w:val="1"/>
      <w:tblStyleColBandSize w:val="1"/>
      <w:tbl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insideH w:val="single" w:sz="4" w:space="0" w:color="FBD4B4" w:themeColor="accent6" w:themeTint="67"/>
        <w:insideV w:val="single" w:sz="4" w:space="0" w:color="FBD4B4" w:themeColor="accent6" w:themeTint="67"/>
      </w:tblBorders>
    </w:tblPr>
    <w:tblStylePr w:type="firstRow">
      <w:rPr>
        <w:rFonts w:ascii="Arial" w:hAnsi="Arial"/>
        <w:color w:val="404040"/>
        <w:sz w:val="22"/>
      </w:rPr>
      <w:tblPr/>
      <w:tcPr>
        <w:tcBorders>
          <w:bottom w:val="single" w:sz="12" w:space="0" w:color="FAC090" w:themeColor="accent6" w:themeTint="98"/>
        </w:tcBorders>
      </w:tcPr>
    </w:tblStylePr>
    <w:tblStylePr w:type="lastRow">
      <w:rPr>
        <w:rFonts w:ascii="Arial" w:hAnsi="Arial"/>
        <w:color w:val="404040"/>
        <w:sz w:val="22"/>
      </w:rPr>
      <w:tblPr/>
      <w:tcPr>
        <w:tcBorders>
          <w:top w:val="single" w:sz="12" w:space="0" w:color="FAC090" w:themeColor="accent6" w:themeTint="98"/>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FAC090" w:themeColor="accent6" w:themeTint="98"/>
        </w:tcBorders>
      </w:tcPr>
    </w:tblStylePr>
    <w:tblStylePr w:type="band1Horz">
      <w:rPr>
        <w:rFonts w:ascii="Arial" w:hAnsi="Arial"/>
        <w:color w:val="404040"/>
        <w:sz w:val="22"/>
      </w:rPr>
      <w:tblPr/>
      <w:tcPr>
        <w:tc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tcBorders>
      </w:tcPr>
    </w:tblStylePr>
  </w:style>
  <w:style w:type="paragraph" w:styleId="ac">
    <w:name w:val="footnote text"/>
    <w:basedOn w:val="a"/>
    <w:link w:val="ad"/>
    <w:uiPriority w:val="99"/>
    <w:semiHidden/>
    <w:unhideWhenUsed/>
    <w:pPr>
      <w:spacing w:after="40"/>
    </w:pPr>
    <w:rPr>
      <w:sz w:val="18"/>
    </w:rPr>
  </w:style>
  <w:style w:type="character" w:customStyle="1" w:styleId="ad">
    <w:name w:val="Текст сноски Знак"/>
    <w:link w:val="ac"/>
    <w:uiPriority w:val="99"/>
    <w:rPr>
      <w:sz w:val="18"/>
    </w:rPr>
  </w:style>
  <w:style w:type="character" w:styleId="ae">
    <w:name w:val="footnote reference"/>
    <w:basedOn w:val="a0"/>
    <w:uiPriority w:val="99"/>
    <w:unhideWhenUsed/>
    <w:rPr>
      <w:vertAlign w:val="superscript"/>
    </w:rPr>
  </w:style>
  <w:style w:type="paragraph" w:styleId="af">
    <w:name w:val="endnote text"/>
    <w:basedOn w:val="a"/>
    <w:link w:val="af0"/>
    <w:uiPriority w:val="99"/>
    <w:semiHidden/>
    <w:unhideWhenUsed/>
  </w:style>
  <w:style w:type="character" w:customStyle="1" w:styleId="af0">
    <w:name w:val="Текст концевой сноски Знак"/>
    <w:link w:val="af"/>
    <w:uiPriority w:val="99"/>
    <w:rPr>
      <w:sz w:val="20"/>
    </w:rPr>
  </w:style>
  <w:style w:type="character" w:styleId="af1">
    <w:name w:val="endnote reference"/>
    <w:basedOn w:val="a0"/>
    <w:uiPriority w:val="99"/>
    <w:semiHidden/>
    <w:unhideWhenUsed/>
    <w:rPr>
      <w:vertAlign w:val="superscript"/>
    </w:rPr>
  </w:style>
  <w:style w:type="paragraph" w:styleId="16">
    <w:name w:val="toc 1"/>
    <w:basedOn w:val="a"/>
    <w:next w:val="a"/>
    <w:uiPriority w:val="39"/>
    <w:unhideWhenUsed/>
    <w:pPr>
      <w:spacing w:after="57"/>
    </w:pPr>
  </w:style>
  <w:style w:type="paragraph" w:styleId="24">
    <w:name w:val="toc 2"/>
    <w:basedOn w:val="a"/>
    <w:next w:val="a"/>
    <w:uiPriority w:val="39"/>
    <w:unhideWhenUsed/>
    <w:pPr>
      <w:spacing w:after="57"/>
      <w:ind w:left="283"/>
    </w:pPr>
  </w:style>
  <w:style w:type="paragraph" w:styleId="32">
    <w:name w:val="toc 3"/>
    <w:basedOn w:val="a"/>
    <w:next w:val="a"/>
    <w:uiPriority w:val="39"/>
    <w:unhideWhenUsed/>
    <w:pPr>
      <w:spacing w:after="57"/>
      <w:ind w:left="567"/>
    </w:pPr>
  </w:style>
  <w:style w:type="paragraph" w:styleId="42">
    <w:name w:val="toc 4"/>
    <w:basedOn w:val="a"/>
    <w:next w:val="a"/>
    <w:uiPriority w:val="39"/>
    <w:unhideWhenUsed/>
    <w:pPr>
      <w:spacing w:after="57"/>
      <w:ind w:left="850"/>
    </w:pPr>
  </w:style>
  <w:style w:type="paragraph" w:styleId="52">
    <w:name w:val="toc 5"/>
    <w:basedOn w:val="a"/>
    <w:next w:val="a"/>
    <w:uiPriority w:val="39"/>
    <w:unhideWhenUsed/>
    <w:pPr>
      <w:spacing w:after="57"/>
      <w:ind w:left="1134"/>
    </w:pPr>
  </w:style>
  <w:style w:type="paragraph" w:styleId="61">
    <w:name w:val="toc 6"/>
    <w:basedOn w:val="a"/>
    <w:next w:val="a"/>
    <w:uiPriority w:val="39"/>
    <w:unhideWhenUsed/>
    <w:pPr>
      <w:spacing w:after="57"/>
      <w:ind w:left="1417"/>
    </w:pPr>
  </w:style>
  <w:style w:type="paragraph" w:styleId="71">
    <w:name w:val="toc 7"/>
    <w:basedOn w:val="a"/>
    <w:next w:val="a"/>
    <w:uiPriority w:val="39"/>
    <w:unhideWhenUsed/>
    <w:pPr>
      <w:spacing w:after="57"/>
      <w:ind w:left="1701"/>
    </w:pPr>
  </w:style>
  <w:style w:type="paragraph" w:styleId="81">
    <w:name w:val="toc 8"/>
    <w:basedOn w:val="a"/>
    <w:next w:val="a"/>
    <w:uiPriority w:val="39"/>
    <w:unhideWhenUsed/>
    <w:pPr>
      <w:spacing w:after="57"/>
      <w:ind w:left="1984"/>
    </w:pPr>
  </w:style>
  <w:style w:type="paragraph" w:styleId="91">
    <w:name w:val="toc 9"/>
    <w:basedOn w:val="a"/>
    <w:next w:val="a"/>
    <w:uiPriority w:val="39"/>
    <w:unhideWhenUsed/>
    <w:pPr>
      <w:spacing w:after="57"/>
      <w:ind w:left="2268"/>
    </w:pPr>
  </w:style>
  <w:style w:type="paragraph" w:styleId="af2">
    <w:name w:val="TOC Heading"/>
    <w:uiPriority w:val="39"/>
    <w:unhideWhenUsed/>
  </w:style>
  <w:style w:type="paragraph" w:styleId="af3">
    <w:name w:val="table of figures"/>
    <w:basedOn w:val="a"/>
    <w:next w:val="a"/>
    <w:uiPriority w:val="99"/>
    <w:unhideWhenUsed/>
  </w:style>
  <w:style w:type="character" w:customStyle="1" w:styleId="WW8Num1z0">
    <w:name w:val="WW8Num1z0"/>
    <w:qFormat/>
    <w:rPr>
      <w:rFonts w:cs="Times New Roman"/>
      <w:b w:val="0"/>
    </w:rPr>
  </w:style>
  <w:style w:type="character" w:customStyle="1" w:styleId="WW8Num1z1">
    <w:name w:val="WW8Num1z1"/>
    <w:qFormat/>
  </w:style>
  <w:style w:type="character" w:customStyle="1" w:styleId="WW8Num1z2">
    <w:name w:val="WW8Num1z2"/>
    <w:qFormat/>
  </w:style>
  <w:style w:type="character" w:customStyle="1" w:styleId="WW8Num1z3">
    <w:name w:val="WW8Num1z3"/>
    <w:qFormat/>
  </w:style>
  <w:style w:type="character" w:customStyle="1" w:styleId="WW8Num1z4">
    <w:name w:val="WW8Num1z4"/>
    <w:qFormat/>
  </w:style>
  <w:style w:type="character" w:customStyle="1" w:styleId="WW8Num1z5">
    <w:name w:val="WW8Num1z5"/>
    <w:qFormat/>
  </w:style>
  <w:style w:type="character" w:customStyle="1" w:styleId="WW8Num1z6">
    <w:name w:val="WW8Num1z6"/>
    <w:qFormat/>
  </w:style>
  <w:style w:type="character" w:customStyle="1" w:styleId="WW8Num1z7">
    <w:name w:val="WW8Num1z7"/>
    <w:qFormat/>
  </w:style>
  <w:style w:type="character" w:customStyle="1" w:styleId="WW8Num1z8">
    <w:name w:val="WW8Num1z8"/>
    <w:qFormat/>
  </w:style>
  <w:style w:type="character" w:customStyle="1" w:styleId="WW8Num2z0">
    <w:name w:val="WW8Num2z0"/>
    <w:qFormat/>
    <w:rPr>
      <w:b/>
      <w:caps w:val="0"/>
      <w:smallCaps w:val="0"/>
      <w:strike w:val="0"/>
      <w:vanish w:val="0"/>
      <w:position w:val="0"/>
      <w:sz w:val="20"/>
      <w:szCs w:val="22"/>
      <w:vertAlign w:val="baseline"/>
    </w:rPr>
  </w:style>
  <w:style w:type="character" w:customStyle="1" w:styleId="WW8Num2z1">
    <w:name w:val="WW8Num2z1"/>
    <w:qFormat/>
    <w:rPr>
      <w:rFonts w:cs="Arial"/>
      <w:b w:val="0"/>
      <w:color w:val="000000"/>
    </w:rPr>
  </w:style>
  <w:style w:type="character" w:customStyle="1" w:styleId="WW8Num2z2">
    <w:name w:val="WW8Num2z2"/>
    <w:qFormat/>
    <w:rPr>
      <w:rFonts w:cs="Arial"/>
    </w:rPr>
  </w:style>
  <w:style w:type="character" w:customStyle="1" w:styleId="WW8Num2z3">
    <w:name w:val="WW8Num2z3"/>
    <w:qFormat/>
  </w:style>
  <w:style w:type="character" w:customStyle="1" w:styleId="WW8Num2z4">
    <w:name w:val="WW8Num2z4"/>
    <w:qFormat/>
  </w:style>
  <w:style w:type="character" w:customStyle="1" w:styleId="WW8Num2z5">
    <w:name w:val="WW8Num2z5"/>
    <w:qFormat/>
  </w:style>
  <w:style w:type="character" w:customStyle="1" w:styleId="WW8Num2z6">
    <w:name w:val="WW8Num2z6"/>
    <w:qFormat/>
  </w:style>
  <w:style w:type="character" w:customStyle="1" w:styleId="WW8Num2z7">
    <w:name w:val="WW8Num2z7"/>
    <w:qFormat/>
  </w:style>
  <w:style w:type="character" w:customStyle="1" w:styleId="WW8Num2z8">
    <w:name w:val="WW8Num2z8"/>
    <w:qFormat/>
  </w:style>
  <w:style w:type="character" w:customStyle="1" w:styleId="WW8Num3z0">
    <w:name w:val="WW8Num3z0"/>
    <w:qFormat/>
    <w:rPr>
      <w:rFonts w:ascii="Symbol" w:hAnsi="Symbol" w:cs="Symbol"/>
      <w:color w:val="000000"/>
      <w:sz w:val="22"/>
      <w:szCs w:val="22"/>
    </w:rPr>
  </w:style>
  <w:style w:type="character" w:customStyle="1" w:styleId="WW8Num4z0">
    <w:name w:val="WW8Num4z0"/>
    <w:qFormat/>
    <w:rPr>
      <w:b/>
    </w:rPr>
  </w:style>
  <w:style w:type="character" w:customStyle="1" w:styleId="WW8Num5z0">
    <w:name w:val="WW8Num5z0"/>
    <w:qFormat/>
    <w:rPr>
      <w:b w:val="0"/>
    </w:rPr>
  </w:style>
  <w:style w:type="character" w:customStyle="1" w:styleId="WW8Num5z1">
    <w:name w:val="WW8Num5z1"/>
    <w:qFormat/>
  </w:style>
  <w:style w:type="character" w:customStyle="1" w:styleId="WW8Num5z2">
    <w:name w:val="WW8Num5z2"/>
    <w:qFormat/>
  </w:style>
  <w:style w:type="character" w:customStyle="1" w:styleId="WW8Num5z3">
    <w:name w:val="WW8Num5z3"/>
    <w:qFormat/>
  </w:style>
  <w:style w:type="character" w:customStyle="1" w:styleId="WW8Num5z4">
    <w:name w:val="WW8Num5z4"/>
    <w:qFormat/>
  </w:style>
  <w:style w:type="character" w:customStyle="1" w:styleId="WW8Num5z5">
    <w:name w:val="WW8Num5z5"/>
    <w:qFormat/>
  </w:style>
  <w:style w:type="character" w:customStyle="1" w:styleId="WW8Num5z6">
    <w:name w:val="WW8Num5z6"/>
    <w:qFormat/>
  </w:style>
  <w:style w:type="character" w:customStyle="1" w:styleId="WW8Num5z7">
    <w:name w:val="WW8Num5z7"/>
    <w:qFormat/>
  </w:style>
  <w:style w:type="character" w:customStyle="1" w:styleId="WW8Num5z8">
    <w:name w:val="WW8Num5z8"/>
    <w:qFormat/>
  </w:style>
  <w:style w:type="character" w:customStyle="1" w:styleId="WW8Num6z0">
    <w:name w:val="WW8Num6z0"/>
    <w:qFormat/>
    <w:rPr>
      <w:b/>
      <w:bCs/>
      <w:sz w:val="22"/>
      <w:szCs w:val="22"/>
      <w:lang w:eastAsia="ru-RU" w:bidi="ru-RU"/>
    </w:rPr>
  </w:style>
  <w:style w:type="character" w:customStyle="1" w:styleId="WW8Num6z1">
    <w:name w:val="WW8Num6z1"/>
    <w:qFormat/>
    <w:rPr>
      <w:b w:val="0"/>
    </w:rPr>
  </w:style>
  <w:style w:type="character" w:customStyle="1" w:styleId="WW8Num7z0">
    <w:name w:val="WW8Num7z0"/>
    <w:qFormat/>
    <w:rPr>
      <w:rFonts w:ascii="Symbol" w:hAnsi="Symbol" w:cs="Symbol"/>
      <w:b/>
      <w:sz w:val="22"/>
      <w:szCs w:val="22"/>
    </w:rPr>
  </w:style>
  <w:style w:type="character" w:customStyle="1" w:styleId="WW8Num7z1">
    <w:name w:val="WW8Num7z1"/>
    <w:qFormat/>
    <w:rPr>
      <w:rFonts w:ascii="Courier New" w:hAnsi="Courier New" w:cs="Courier New"/>
      <w:b/>
      <w:sz w:val="22"/>
      <w:szCs w:val="22"/>
    </w:rPr>
  </w:style>
  <w:style w:type="character" w:customStyle="1" w:styleId="WW8Num7z2">
    <w:name w:val="WW8Num7z2"/>
    <w:qFormat/>
    <w:rPr>
      <w:rFonts w:ascii="Wingdings" w:hAnsi="Wingdings" w:cs="Wingdings"/>
    </w:rPr>
  </w:style>
  <w:style w:type="character" w:customStyle="1" w:styleId="WW8Num7z3">
    <w:name w:val="WW8Num7z3"/>
    <w:qFormat/>
  </w:style>
  <w:style w:type="character" w:customStyle="1" w:styleId="WW8Num7z4">
    <w:name w:val="WW8Num7z4"/>
    <w:qFormat/>
  </w:style>
  <w:style w:type="character" w:customStyle="1" w:styleId="WW8Num7z5">
    <w:name w:val="WW8Num7z5"/>
    <w:qFormat/>
  </w:style>
  <w:style w:type="character" w:customStyle="1" w:styleId="WW8Num7z6">
    <w:name w:val="WW8Num7z6"/>
    <w:qFormat/>
  </w:style>
  <w:style w:type="character" w:customStyle="1" w:styleId="WW8Num7z7">
    <w:name w:val="WW8Num7z7"/>
    <w:qFormat/>
  </w:style>
  <w:style w:type="character" w:customStyle="1" w:styleId="WW8Num7z8">
    <w:name w:val="WW8Num7z8"/>
    <w:qFormat/>
  </w:style>
  <w:style w:type="character" w:customStyle="1" w:styleId="WW8Num8z0">
    <w:name w:val="WW8Num8z0"/>
    <w:qFormat/>
    <w:rPr>
      <w:b/>
      <w:sz w:val="22"/>
      <w:szCs w:val="22"/>
    </w:rPr>
  </w:style>
  <w:style w:type="character" w:customStyle="1" w:styleId="WW8Num8z1">
    <w:name w:val="WW8Num8z1"/>
    <w:qFormat/>
    <w:rPr>
      <w:b w:val="0"/>
      <w:color w:val="000000"/>
      <w:sz w:val="22"/>
      <w:szCs w:val="22"/>
    </w:rPr>
  </w:style>
  <w:style w:type="character" w:customStyle="1" w:styleId="WW8Num8z2">
    <w:name w:val="WW8Num8z2"/>
    <w:qFormat/>
  </w:style>
  <w:style w:type="character" w:customStyle="1" w:styleId="WW8Num8z3">
    <w:name w:val="WW8Num8z3"/>
    <w:qFormat/>
  </w:style>
  <w:style w:type="character" w:customStyle="1" w:styleId="WW8Num8z4">
    <w:name w:val="WW8Num8z4"/>
    <w:qFormat/>
  </w:style>
  <w:style w:type="character" w:customStyle="1" w:styleId="WW8Num8z5">
    <w:name w:val="WW8Num8z5"/>
    <w:qFormat/>
  </w:style>
  <w:style w:type="character" w:customStyle="1" w:styleId="WW8Num8z6">
    <w:name w:val="WW8Num8z6"/>
    <w:qFormat/>
  </w:style>
  <w:style w:type="character" w:customStyle="1" w:styleId="WW8Num8z7">
    <w:name w:val="WW8Num8z7"/>
    <w:qFormat/>
  </w:style>
  <w:style w:type="character" w:customStyle="1" w:styleId="WW8Num8z8">
    <w:name w:val="WW8Num8z8"/>
    <w:qFormat/>
  </w:style>
  <w:style w:type="character" w:customStyle="1" w:styleId="WW8Num9z0">
    <w:name w:val="WW8Num9z0"/>
    <w:qFormat/>
    <w:rPr>
      <w:rFonts w:ascii="Symbol" w:hAnsi="Symbol" w:cs="Symbol"/>
    </w:rPr>
  </w:style>
  <w:style w:type="character" w:customStyle="1" w:styleId="WW8Num10z0">
    <w:name w:val="WW8Num10z0"/>
    <w:qFormat/>
    <w:rPr>
      <w:b w:val="0"/>
    </w:rPr>
  </w:style>
  <w:style w:type="character" w:customStyle="1" w:styleId="WW8Num10z1">
    <w:name w:val="WW8Num10z1"/>
    <w:qFormat/>
    <w:rPr>
      <w:color w:val="000000"/>
      <w:sz w:val="22"/>
      <w:szCs w:val="22"/>
    </w:rPr>
  </w:style>
  <w:style w:type="character" w:customStyle="1" w:styleId="WW8Num10z2">
    <w:name w:val="WW8Num10z2"/>
    <w:qFormat/>
  </w:style>
  <w:style w:type="character" w:customStyle="1" w:styleId="WW8Num10z3">
    <w:name w:val="WW8Num10z3"/>
    <w:qFormat/>
  </w:style>
  <w:style w:type="character" w:customStyle="1" w:styleId="WW8Num10z4">
    <w:name w:val="WW8Num10z4"/>
    <w:qFormat/>
  </w:style>
  <w:style w:type="character" w:customStyle="1" w:styleId="WW8Num10z5">
    <w:name w:val="WW8Num10z5"/>
    <w:qFormat/>
  </w:style>
  <w:style w:type="character" w:customStyle="1" w:styleId="WW8Num10z6">
    <w:name w:val="WW8Num10z6"/>
    <w:qFormat/>
  </w:style>
  <w:style w:type="character" w:customStyle="1" w:styleId="WW8Num10z7">
    <w:name w:val="WW8Num10z7"/>
    <w:qFormat/>
  </w:style>
  <w:style w:type="character" w:customStyle="1" w:styleId="WW8Num10z8">
    <w:name w:val="WW8Num10z8"/>
    <w:qFormat/>
  </w:style>
  <w:style w:type="character" w:customStyle="1" w:styleId="WW8Num11z0">
    <w:name w:val="WW8Num11z0"/>
    <w:qFormat/>
    <w:rPr>
      <w:color w:val="000000"/>
      <w:szCs w:val="22"/>
    </w:rPr>
  </w:style>
  <w:style w:type="character" w:customStyle="1" w:styleId="WW8Num11z1">
    <w:name w:val="WW8Num11z1"/>
    <w:qFormat/>
    <w:rPr>
      <w:b w:val="0"/>
      <w:sz w:val="22"/>
      <w:szCs w:val="22"/>
    </w:rPr>
  </w:style>
  <w:style w:type="character" w:customStyle="1" w:styleId="WW8Num11z2">
    <w:name w:val="WW8Num11z2"/>
    <w:qFormat/>
  </w:style>
  <w:style w:type="character" w:customStyle="1" w:styleId="WW8Num11z3">
    <w:name w:val="WW8Num11z3"/>
    <w:qFormat/>
  </w:style>
  <w:style w:type="character" w:customStyle="1" w:styleId="WW8Num11z4">
    <w:name w:val="WW8Num11z4"/>
    <w:qFormat/>
  </w:style>
  <w:style w:type="character" w:customStyle="1" w:styleId="WW8Num11z5">
    <w:name w:val="WW8Num11z5"/>
    <w:qFormat/>
  </w:style>
  <w:style w:type="character" w:customStyle="1" w:styleId="WW8Num11z6">
    <w:name w:val="WW8Num11z6"/>
    <w:qFormat/>
  </w:style>
  <w:style w:type="character" w:customStyle="1" w:styleId="WW8Num11z7">
    <w:name w:val="WW8Num11z7"/>
    <w:qFormat/>
  </w:style>
  <w:style w:type="character" w:customStyle="1" w:styleId="WW8Num11z8">
    <w:name w:val="WW8Num11z8"/>
    <w:qFormat/>
  </w:style>
  <w:style w:type="character" w:customStyle="1" w:styleId="WW8Num12z0">
    <w:name w:val="WW8Num12z0"/>
    <w:qFormat/>
    <w:rPr>
      <w:rFonts w:ascii="OpenSymbol" w:hAnsi="OpenSymbol" w:cs="OpenSymbol"/>
      <w:color w:val="000000"/>
      <w:sz w:val="22"/>
      <w:szCs w:val="22"/>
      <w:shd w:val="clear" w:color="auto" w:fill="FFFF99"/>
    </w:rPr>
  </w:style>
  <w:style w:type="character" w:customStyle="1" w:styleId="WW8Num4z1">
    <w:name w:val="WW8Num4z1"/>
    <w:qFormat/>
  </w:style>
  <w:style w:type="character" w:customStyle="1" w:styleId="WW8Num4z2">
    <w:name w:val="WW8Num4z2"/>
    <w:qFormat/>
  </w:style>
  <w:style w:type="character" w:customStyle="1" w:styleId="WW8Num4z3">
    <w:name w:val="WW8Num4z3"/>
    <w:qFormat/>
  </w:style>
  <w:style w:type="character" w:customStyle="1" w:styleId="WW8Num4z4">
    <w:name w:val="WW8Num4z4"/>
    <w:qFormat/>
  </w:style>
  <w:style w:type="character" w:customStyle="1" w:styleId="WW8Num4z5">
    <w:name w:val="WW8Num4z5"/>
    <w:qFormat/>
  </w:style>
  <w:style w:type="character" w:customStyle="1" w:styleId="WW8Num4z6">
    <w:name w:val="WW8Num4z6"/>
    <w:qFormat/>
  </w:style>
  <w:style w:type="character" w:customStyle="1" w:styleId="WW8Num4z7">
    <w:name w:val="WW8Num4z7"/>
    <w:qFormat/>
  </w:style>
  <w:style w:type="character" w:customStyle="1" w:styleId="WW8Num4z8">
    <w:name w:val="WW8Num4z8"/>
    <w:qFormat/>
  </w:style>
  <w:style w:type="character" w:customStyle="1" w:styleId="WW8Num6z2">
    <w:name w:val="WW8Num6z2"/>
    <w:qFormat/>
  </w:style>
  <w:style w:type="character" w:customStyle="1" w:styleId="WW8Num6z3">
    <w:name w:val="WW8Num6z3"/>
    <w:qFormat/>
  </w:style>
  <w:style w:type="character" w:customStyle="1" w:styleId="WW8Num6z4">
    <w:name w:val="WW8Num6z4"/>
    <w:qFormat/>
  </w:style>
  <w:style w:type="character" w:customStyle="1" w:styleId="WW8Num6z5">
    <w:name w:val="WW8Num6z5"/>
    <w:qFormat/>
  </w:style>
  <w:style w:type="character" w:customStyle="1" w:styleId="WW8Num6z6">
    <w:name w:val="WW8Num6z6"/>
    <w:qFormat/>
  </w:style>
  <w:style w:type="character" w:customStyle="1" w:styleId="WW8Num6z7">
    <w:name w:val="WW8Num6z7"/>
    <w:qFormat/>
  </w:style>
  <w:style w:type="character" w:customStyle="1" w:styleId="WW8Num6z8">
    <w:name w:val="WW8Num6z8"/>
    <w:qFormat/>
  </w:style>
  <w:style w:type="character" w:customStyle="1" w:styleId="WW8Num9z1">
    <w:name w:val="WW8Num9z1"/>
    <w:qFormat/>
    <w:rPr>
      <w:rFonts w:ascii="Courier New" w:hAnsi="Courier New" w:cs="Courier New"/>
    </w:rPr>
  </w:style>
  <w:style w:type="character" w:customStyle="1" w:styleId="WW8Num9z2">
    <w:name w:val="WW8Num9z2"/>
    <w:qFormat/>
    <w:rPr>
      <w:rFonts w:ascii="Wingdings" w:hAnsi="Wingdings" w:cs="Wingdings"/>
    </w:rPr>
  </w:style>
  <w:style w:type="character" w:customStyle="1" w:styleId="WW8Num9z3">
    <w:name w:val="WW8Num9z3"/>
    <w:qFormat/>
  </w:style>
  <w:style w:type="character" w:customStyle="1" w:styleId="WW8Num9z4">
    <w:name w:val="WW8Num9z4"/>
    <w:qFormat/>
  </w:style>
  <w:style w:type="character" w:customStyle="1" w:styleId="WW8Num9z5">
    <w:name w:val="WW8Num9z5"/>
    <w:qFormat/>
  </w:style>
  <w:style w:type="character" w:customStyle="1" w:styleId="WW8Num9z6">
    <w:name w:val="WW8Num9z6"/>
    <w:qFormat/>
  </w:style>
  <w:style w:type="character" w:customStyle="1" w:styleId="WW8Num9z7">
    <w:name w:val="WW8Num9z7"/>
    <w:qFormat/>
  </w:style>
  <w:style w:type="character" w:customStyle="1" w:styleId="WW8Num9z8">
    <w:name w:val="WW8Num9z8"/>
    <w:qFormat/>
  </w:style>
  <w:style w:type="character" w:customStyle="1" w:styleId="WW8Num13z0">
    <w:name w:val="WW8Num13z0"/>
    <w:qFormat/>
    <w:rPr>
      <w:rFonts w:ascii="Symbol" w:hAnsi="Symbol" w:cs="Symbol"/>
    </w:rPr>
  </w:style>
  <w:style w:type="character" w:customStyle="1" w:styleId="WW8Num14z0">
    <w:name w:val="WW8Num14z0"/>
    <w:qFormat/>
    <w:rPr>
      <w:rFonts w:eastAsia="Times New Roman"/>
    </w:rPr>
  </w:style>
  <w:style w:type="character" w:customStyle="1" w:styleId="WW8Num14z1">
    <w:name w:val="WW8Num14z1"/>
    <w:qFormat/>
  </w:style>
  <w:style w:type="character" w:customStyle="1" w:styleId="WW8Num14z2">
    <w:name w:val="WW8Num14z2"/>
    <w:qFormat/>
  </w:style>
  <w:style w:type="character" w:customStyle="1" w:styleId="WW8Num14z3">
    <w:name w:val="WW8Num14z3"/>
    <w:qFormat/>
  </w:style>
  <w:style w:type="character" w:customStyle="1" w:styleId="WW8Num14z4">
    <w:name w:val="WW8Num14z4"/>
    <w:qFormat/>
  </w:style>
  <w:style w:type="character" w:customStyle="1" w:styleId="WW8Num14z5">
    <w:name w:val="WW8Num14z5"/>
    <w:qFormat/>
  </w:style>
  <w:style w:type="character" w:customStyle="1" w:styleId="WW8Num14z6">
    <w:name w:val="WW8Num14z6"/>
    <w:qFormat/>
  </w:style>
  <w:style w:type="character" w:customStyle="1" w:styleId="WW8Num14z7">
    <w:name w:val="WW8Num14z7"/>
    <w:qFormat/>
  </w:style>
  <w:style w:type="character" w:customStyle="1" w:styleId="WW8Num14z8">
    <w:name w:val="WW8Num14z8"/>
    <w:qFormat/>
  </w:style>
  <w:style w:type="character" w:customStyle="1" w:styleId="WW8Num15z0">
    <w:name w:val="WW8Num15z0"/>
    <w:qFormat/>
  </w:style>
  <w:style w:type="character" w:customStyle="1" w:styleId="WW8Num15z1">
    <w:name w:val="WW8Num15z1"/>
    <w:qFormat/>
    <w:rPr>
      <w:color w:val="000000"/>
      <w:sz w:val="22"/>
      <w:szCs w:val="22"/>
    </w:rPr>
  </w:style>
  <w:style w:type="character" w:customStyle="1" w:styleId="WW8Num15z2">
    <w:name w:val="WW8Num15z2"/>
    <w:qFormat/>
  </w:style>
  <w:style w:type="character" w:customStyle="1" w:styleId="WW8Num15z3">
    <w:name w:val="WW8Num15z3"/>
    <w:qFormat/>
  </w:style>
  <w:style w:type="character" w:customStyle="1" w:styleId="WW8Num15z4">
    <w:name w:val="WW8Num15z4"/>
    <w:qFormat/>
  </w:style>
  <w:style w:type="character" w:customStyle="1" w:styleId="WW8Num15z5">
    <w:name w:val="WW8Num15z5"/>
    <w:qFormat/>
  </w:style>
  <w:style w:type="character" w:customStyle="1" w:styleId="WW8Num15z6">
    <w:name w:val="WW8Num15z6"/>
    <w:qFormat/>
  </w:style>
  <w:style w:type="character" w:customStyle="1" w:styleId="WW8Num15z7">
    <w:name w:val="WW8Num15z7"/>
    <w:qFormat/>
  </w:style>
  <w:style w:type="character" w:customStyle="1" w:styleId="WW8Num15z8">
    <w:name w:val="WW8Num15z8"/>
    <w:qFormat/>
  </w:style>
  <w:style w:type="character" w:customStyle="1" w:styleId="WW8Num16z0">
    <w:name w:val="WW8Num16z0"/>
    <w:qFormat/>
  </w:style>
  <w:style w:type="character" w:customStyle="1" w:styleId="WW8Num16z1">
    <w:name w:val="WW8Num16z1"/>
    <w:qFormat/>
  </w:style>
  <w:style w:type="character" w:customStyle="1" w:styleId="WW8Num16z2">
    <w:name w:val="WW8Num16z2"/>
    <w:qFormat/>
  </w:style>
  <w:style w:type="character" w:customStyle="1" w:styleId="WW8Num16z3">
    <w:name w:val="WW8Num16z3"/>
    <w:qFormat/>
  </w:style>
  <w:style w:type="character" w:customStyle="1" w:styleId="WW8Num16z4">
    <w:name w:val="WW8Num16z4"/>
    <w:qFormat/>
  </w:style>
  <w:style w:type="character" w:customStyle="1" w:styleId="WW8Num16z5">
    <w:name w:val="WW8Num16z5"/>
    <w:qFormat/>
  </w:style>
  <w:style w:type="character" w:customStyle="1" w:styleId="WW8Num16z6">
    <w:name w:val="WW8Num16z6"/>
    <w:qFormat/>
  </w:style>
  <w:style w:type="character" w:customStyle="1" w:styleId="WW8Num16z7">
    <w:name w:val="WW8Num16z7"/>
    <w:qFormat/>
  </w:style>
  <w:style w:type="character" w:customStyle="1" w:styleId="WW8Num16z8">
    <w:name w:val="WW8Num16z8"/>
    <w:qFormat/>
  </w:style>
  <w:style w:type="character" w:customStyle="1" w:styleId="WW8Num17z0">
    <w:name w:val="WW8Num17z0"/>
    <w:qFormat/>
    <w:rPr>
      <w:b/>
      <w:spacing w:val="1"/>
      <w:sz w:val="22"/>
      <w:szCs w:val="22"/>
    </w:rPr>
  </w:style>
  <w:style w:type="character" w:customStyle="1" w:styleId="WW8Num17z1">
    <w:name w:val="WW8Num17z1"/>
    <w:qFormat/>
    <w:rPr>
      <w:b w:val="0"/>
      <w:color w:val="000000"/>
      <w:sz w:val="22"/>
      <w:szCs w:val="22"/>
    </w:rPr>
  </w:style>
  <w:style w:type="character" w:customStyle="1" w:styleId="WW8Num17z2">
    <w:name w:val="WW8Num17z2"/>
    <w:qFormat/>
  </w:style>
  <w:style w:type="character" w:customStyle="1" w:styleId="WW8Num17z3">
    <w:name w:val="WW8Num17z3"/>
    <w:qFormat/>
  </w:style>
  <w:style w:type="character" w:customStyle="1" w:styleId="WW8Num17z4">
    <w:name w:val="WW8Num17z4"/>
    <w:qFormat/>
  </w:style>
  <w:style w:type="character" w:customStyle="1" w:styleId="WW8Num17z5">
    <w:name w:val="WW8Num17z5"/>
    <w:qFormat/>
  </w:style>
  <w:style w:type="character" w:customStyle="1" w:styleId="WW8Num17z6">
    <w:name w:val="WW8Num17z6"/>
    <w:qFormat/>
  </w:style>
  <w:style w:type="character" w:customStyle="1" w:styleId="WW8Num17z7">
    <w:name w:val="WW8Num17z7"/>
    <w:qFormat/>
  </w:style>
  <w:style w:type="character" w:customStyle="1" w:styleId="WW8Num17z8">
    <w:name w:val="WW8Num17z8"/>
    <w:qFormat/>
  </w:style>
  <w:style w:type="character" w:customStyle="1" w:styleId="WW8Num18z0">
    <w:name w:val="WW8Num18z0"/>
    <w:qFormat/>
    <w:rPr>
      <w:rFonts w:eastAsia="Times New Roman"/>
    </w:rPr>
  </w:style>
  <w:style w:type="character" w:customStyle="1" w:styleId="WW8Num18z1">
    <w:name w:val="WW8Num18z1"/>
    <w:qFormat/>
    <w:rPr>
      <w:rFonts w:ascii="Courier New" w:hAnsi="Courier New" w:cs="Courier New"/>
    </w:rPr>
  </w:style>
  <w:style w:type="character" w:customStyle="1" w:styleId="WW8Num18z2">
    <w:name w:val="WW8Num18z2"/>
    <w:qFormat/>
    <w:rPr>
      <w:rFonts w:ascii="Wingdings" w:hAnsi="Wingdings" w:cs="Wingdings"/>
    </w:rPr>
  </w:style>
  <w:style w:type="character" w:customStyle="1" w:styleId="25">
    <w:name w:val="Основной шрифт абзаца2"/>
    <w:qFormat/>
  </w:style>
  <w:style w:type="character" w:customStyle="1" w:styleId="WW8Num19z1">
    <w:name w:val="WW8Num19z1"/>
    <w:qFormat/>
    <w:rPr>
      <w:b w:val="0"/>
    </w:rPr>
  </w:style>
  <w:style w:type="character" w:customStyle="1" w:styleId="WW8Num23z0">
    <w:name w:val="WW8Num23z0"/>
    <w:qFormat/>
    <w:rPr>
      <w:b w:val="0"/>
    </w:rPr>
  </w:style>
  <w:style w:type="character" w:customStyle="1" w:styleId="WW8Num24z0">
    <w:name w:val="WW8Num24z0"/>
    <w:qFormat/>
    <w:rPr>
      <w:b w:val="0"/>
    </w:rPr>
  </w:style>
  <w:style w:type="character" w:customStyle="1" w:styleId="WW8Num25z0">
    <w:name w:val="WW8Num25z0"/>
    <w:qFormat/>
    <w:rPr>
      <w:rFonts w:ascii="Symbol" w:hAnsi="Symbol" w:cs="Symbol"/>
    </w:rPr>
  </w:style>
  <w:style w:type="character" w:customStyle="1" w:styleId="WW8Num25z1">
    <w:name w:val="WW8Num25z1"/>
    <w:qFormat/>
    <w:rPr>
      <w:rFonts w:ascii="Courier New" w:hAnsi="Courier New" w:cs="Courier New"/>
    </w:rPr>
  </w:style>
  <w:style w:type="character" w:customStyle="1" w:styleId="WW8Num25z2">
    <w:name w:val="WW8Num25z2"/>
    <w:qFormat/>
    <w:rPr>
      <w:rFonts w:ascii="Wingdings" w:hAnsi="Wingdings" w:cs="Wingdings"/>
    </w:rPr>
  </w:style>
  <w:style w:type="character" w:customStyle="1" w:styleId="WW8Num30z1">
    <w:name w:val="WW8Num30z1"/>
    <w:qFormat/>
    <w:rPr>
      <w:b w:val="0"/>
    </w:rPr>
  </w:style>
  <w:style w:type="character" w:customStyle="1" w:styleId="WW8Num32z0">
    <w:name w:val="WW8Num32z0"/>
    <w:qFormat/>
    <w:rPr>
      <w:b w:val="0"/>
    </w:rPr>
  </w:style>
  <w:style w:type="character" w:customStyle="1" w:styleId="17">
    <w:name w:val="Основной шрифт абзаца1"/>
    <w:qFormat/>
  </w:style>
  <w:style w:type="character" w:customStyle="1" w:styleId="-">
    <w:name w:val="Интернет-ссылка"/>
    <w:basedOn w:val="17"/>
    <w:rPr>
      <w:color w:val="0000FF"/>
      <w:u w:val="single"/>
    </w:rPr>
  </w:style>
  <w:style w:type="character" w:styleId="af4">
    <w:name w:val="Strong"/>
    <w:basedOn w:val="17"/>
    <w:qFormat/>
    <w:rPr>
      <w:b/>
      <w:bCs/>
    </w:rPr>
  </w:style>
  <w:style w:type="character" w:customStyle="1" w:styleId="af5">
    <w:name w:val="Верхний колонтитул Знак"/>
    <w:basedOn w:val="17"/>
    <w:qFormat/>
  </w:style>
  <w:style w:type="character" w:customStyle="1" w:styleId="af6">
    <w:name w:val="Нижний колонтитул Знак"/>
    <w:basedOn w:val="17"/>
    <w:uiPriority w:val="99"/>
    <w:qFormat/>
  </w:style>
  <w:style w:type="character" w:customStyle="1" w:styleId="26">
    <w:name w:val="Основной текст с отступом 2 Знак"/>
    <w:basedOn w:val="17"/>
    <w:qFormat/>
  </w:style>
  <w:style w:type="character" w:customStyle="1" w:styleId="27">
    <w:name w:val="Основной текст 2 Знак"/>
    <w:basedOn w:val="17"/>
    <w:qFormat/>
    <w:rPr>
      <w:color w:val="000000"/>
      <w:spacing w:val="3"/>
      <w:sz w:val="23"/>
    </w:rPr>
  </w:style>
  <w:style w:type="character" w:customStyle="1" w:styleId="HTML">
    <w:name w:val="Стандартный HTML Знак"/>
    <w:basedOn w:val="17"/>
    <w:qFormat/>
    <w:rPr>
      <w:rFonts w:ascii="Courier New" w:hAnsi="Courier New" w:cs="Courier New"/>
      <w:color w:val="000000"/>
    </w:rPr>
  </w:style>
  <w:style w:type="character" w:customStyle="1" w:styleId="af7">
    <w:name w:val="Символ нумерации"/>
    <w:qFormat/>
  </w:style>
  <w:style w:type="character" w:customStyle="1" w:styleId="210">
    <w:name w:val="Основной текст с отступом 2 Знак1"/>
    <w:basedOn w:val="25"/>
    <w:qFormat/>
  </w:style>
  <w:style w:type="character" w:customStyle="1" w:styleId="BodyTextIndentChar">
    <w:name w:val="Body Text Indent Char"/>
    <w:basedOn w:val="25"/>
    <w:qFormat/>
    <w:rPr>
      <w:rFonts w:ascii="Cambria" w:hAnsi="Cambria" w:cs="Cambria"/>
      <w:sz w:val="22"/>
      <w:szCs w:val="22"/>
    </w:rPr>
  </w:style>
  <w:style w:type="character" w:styleId="af8">
    <w:name w:val="annotation reference"/>
    <w:basedOn w:val="a0"/>
    <w:uiPriority w:val="99"/>
    <w:semiHidden/>
    <w:unhideWhenUsed/>
    <w:qFormat/>
    <w:rPr>
      <w:sz w:val="16"/>
      <w:szCs w:val="16"/>
    </w:rPr>
  </w:style>
  <w:style w:type="character" w:customStyle="1" w:styleId="af9">
    <w:name w:val="Текст примечания Знак"/>
    <w:basedOn w:val="a0"/>
    <w:uiPriority w:val="99"/>
    <w:semiHidden/>
    <w:qFormat/>
    <w:rPr>
      <w:lang w:eastAsia="ar-SA"/>
    </w:rPr>
  </w:style>
  <w:style w:type="character" w:customStyle="1" w:styleId="afa">
    <w:name w:val="Тема примечания Знак"/>
    <w:basedOn w:val="af9"/>
    <w:uiPriority w:val="99"/>
    <w:semiHidden/>
    <w:qFormat/>
    <w:rPr>
      <w:b/>
      <w:bCs/>
      <w:lang w:eastAsia="ar-SA"/>
    </w:rPr>
  </w:style>
  <w:style w:type="character" w:customStyle="1" w:styleId="afb">
    <w:name w:val="Основной текст с отступом Знак"/>
    <w:basedOn w:val="a0"/>
    <w:uiPriority w:val="99"/>
    <w:semiHidden/>
    <w:qFormat/>
    <w:rPr>
      <w:lang w:eastAsia="ar-SA"/>
    </w:rPr>
  </w:style>
  <w:style w:type="character" w:customStyle="1" w:styleId="220">
    <w:name w:val="Основной текст с отступом 2 Знак2"/>
    <w:basedOn w:val="a0"/>
    <w:link w:val="28"/>
    <w:uiPriority w:val="99"/>
    <w:semiHidden/>
    <w:qFormat/>
    <w:rPr>
      <w:lang w:eastAsia="ar-SA"/>
    </w:rPr>
  </w:style>
  <w:style w:type="character" w:customStyle="1" w:styleId="33">
    <w:name w:val="Основной текст 3 Знак"/>
    <w:basedOn w:val="a0"/>
    <w:uiPriority w:val="99"/>
    <w:semiHidden/>
    <w:qFormat/>
    <w:rPr>
      <w:sz w:val="16"/>
      <w:szCs w:val="16"/>
      <w:lang w:eastAsia="ar-SA"/>
    </w:rPr>
  </w:style>
  <w:style w:type="character" w:customStyle="1" w:styleId="apple-converted-space">
    <w:name w:val="apple-converted-space"/>
    <w:qFormat/>
  </w:style>
  <w:style w:type="character" w:customStyle="1" w:styleId="afc">
    <w:name w:val="Схема документа Знак"/>
    <w:basedOn w:val="a0"/>
    <w:uiPriority w:val="99"/>
    <w:semiHidden/>
    <w:qFormat/>
    <w:rPr>
      <w:rFonts w:ascii="Tahoma" w:hAnsi="Tahoma" w:cs="Tahoma"/>
      <w:sz w:val="16"/>
      <w:szCs w:val="16"/>
      <w:lang w:eastAsia="ar-SA"/>
    </w:rPr>
  </w:style>
  <w:style w:type="character" w:customStyle="1" w:styleId="afd">
    <w:name w:val="Заголовок Знак"/>
    <w:basedOn w:val="a0"/>
    <w:qFormat/>
    <w:rPr>
      <w:rFonts w:ascii="Calibri" w:eastAsia="NSimSun" w:hAnsi="Calibri" w:cs="Lucida Sans"/>
      <w:b/>
      <w:sz w:val="72"/>
      <w:szCs w:val="72"/>
      <w:lang w:eastAsia="zh-CN" w:bidi="hi-IN"/>
    </w:rPr>
  </w:style>
  <w:style w:type="character" w:customStyle="1" w:styleId="afe">
    <w:name w:val="Подзаголовок Знак"/>
    <w:basedOn w:val="a0"/>
    <w:qFormat/>
    <w:rPr>
      <w:rFonts w:ascii="Georgia" w:eastAsia="Georgia" w:hAnsi="Georgia" w:cs="Georgia"/>
      <w:i/>
      <w:color w:val="666666"/>
      <w:sz w:val="48"/>
      <w:szCs w:val="48"/>
      <w:lang w:eastAsia="zh-CN" w:bidi="hi-IN"/>
    </w:rPr>
  </w:style>
  <w:style w:type="character" w:customStyle="1" w:styleId="aff">
    <w:name w:val="Текст выноски Знак"/>
    <w:basedOn w:val="a0"/>
    <w:uiPriority w:val="99"/>
    <w:qFormat/>
    <w:rPr>
      <w:rFonts w:ascii="Tahoma" w:hAnsi="Tahoma" w:cs="Tahoma"/>
      <w:sz w:val="16"/>
      <w:szCs w:val="16"/>
      <w:lang w:eastAsia="ar-SA"/>
    </w:rPr>
  </w:style>
  <w:style w:type="character" w:customStyle="1" w:styleId="10">
    <w:name w:val="Заголовок 1 Знак"/>
    <w:basedOn w:val="a0"/>
    <w:link w:val="1"/>
    <w:qFormat/>
    <w:rPr>
      <w:b/>
      <w:sz w:val="24"/>
      <w:lang w:eastAsia="ar-SA"/>
    </w:rPr>
  </w:style>
  <w:style w:type="character" w:customStyle="1" w:styleId="ListLabel1">
    <w:name w:val="ListLabel 1"/>
    <w:qFormat/>
    <w:rPr>
      <w:b/>
      <w:caps w:val="0"/>
      <w:smallCaps w:val="0"/>
      <w:strike w:val="0"/>
      <w:vanish w:val="0"/>
      <w:position w:val="0"/>
      <w:sz w:val="20"/>
      <w:szCs w:val="22"/>
      <w:vertAlign w:val="baseline"/>
    </w:rPr>
  </w:style>
  <w:style w:type="character" w:customStyle="1" w:styleId="ListLabel2">
    <w:name w:val="ListLabel 2"/>
    <w:qFormat/>
    <w:rPr>
      <w:rFonts w:cs="Arial"/>
      <w:b w:val="0"/>
      <w:color w:val="000000"/>
    </w:rPr>
  </w:style>
  <w:style w:type="character" w:customStyle="1" w:styleId="ListLabel3">
    <w:name w:val="ListLabel 3"/>
    <w:qFormat/>
    <w:rPr>
      <w:rFonts w:cs="Arial"/>
    </w:rPr>
  </w:style>
  <w:style w:type="character" w:customStyle="1" w:styleId="ListLabel4">
    <w:name w:val="ListLabel 4"/>
    <w:qFormat/>
    <w:rPr>
      <w:rFonts w:cs="Symbol"/>
      <w:color w:val="000000"/>
      <w:sz w:val="22"/>
      <w:szCs w:val="22"/>
    </w:rPr>
  </w:style>
  <w:style w:type="character" w:customStyle="1" w:styleId="ListLabel5">
    <w:name w:val="ListLabel 5"/>
    <w:qFormat/>
    <w:rPr>
      <w:b/>
    </w:rPr>
  </w:style>
  <w:style w:type="character" w:customStyle="1" w:styleId="ListLabel6">
    <w:name w:val="ListLabel 6"/>
    <w:qFormat/>
    <w:rPr>
      <w:b/>
    </w:rPr>
  </w:style>
  <w:style w:type="character" w:customStyle="1" w:styleId="ListLabel7">
    <w:name w:val="ListLabel 7"/>
    <w:qFormat/>
    <w:rPr>
      <w:b/>
    </w:rPr>
  </w:style>
  <w:style w:type="character" w:customStyle="1" w:styleId="ListLabel8">
    <w:name w:val="ListLabel 8"/>
    <w:qFormat/>
    <w:rPr>
      <w:b/>
    </w:rPr>
  </w:style>
  <w:style w:type="character" w:customStyle="1" w:styleId="ListLabel9">
    <w:name w:val="ListLabel 9"/>
    <w:qFormat/>
    <w:rPr>
      <w:b/>
    </w:rPr>
  </w:style>
  <w:style w:type="character" w:customStyle="1" w:styleId="ListLabel10">
    <w:name w:val="ListLabel 10"/>
    <w:qFormat/>
    <w:rPr>
      <w:b/>
    </w:rPr>
  </w:style>
  <w:style w:type="character" w:customStyle="1" w:styleId="ListLabel11">
    <w:name w:val="ListLabel 11"/>
    <w:qFormat/>
    <w:rPr>
      <w:b/>
    </w:rPr>
  </w:style>
  <w:style w:type="character" w:customStyle="1" w:styleId="ListLabel12">
    <w:name w:val="ListLabel 12"/>
    <w:qFormat/>
    <w:rPr>
      <w:b/>
    </w:rPr>
  </w:style>
  <w:style w:type="character" w:customStyle="1" w:styleId="ListLabel13">
    <w:name w:val="ListLabel 13"/>
    <w:qFormat/>
    <w:rPr>
      <w:b/>
    </w:rPr>
  </w:style>
  <w:style w:type="character" w:customStyle="1" w:styleId="ListLabel14">
    <w:name w:val="ListLabel 14"/>
    <w:qFormat/>
    <w:rPr>
      <w:b w:val="0"/>
    </w:rPr>
  </w:style>
  <w:style w:type="character" w:customStyle="1" w:styleId="ListLabel15">
    <w:name w:val="ListLabel 15"/>
    <w:qFormat/>
    <w:rPr>
      <w:b/>
      <w:bCs/>
      <w:sz w:val="22"/>
      <w:szCs w:val="22"/>
      <w:lang w:eastAsia="ru-RU" w:bidi="ru-RU"/>
    </w:rPr>
  </w:style>
  <w:style w:type="character" w:customStyle="1" w:styleId="ListLabel16">
    <w:name w:val="ListLabel 16"/>
    <w:qFormat/>
    <w:rPr>
      <w:b w:val="0"/>
    </w:rPr>
  </w:style>
  <w:style w:type="character" w:customStyle="1" w:styleId="ListLabel17">
    <w:name w:val="ListLabel 17"/>
    <w:qFormat/>
    <w:rPr>
      <w:b/>
      <w:bCs/>
      <w:sz w:val="22"/>
      <w:szCs w:val="22"/>
      <w:lang w:eastAsia="ru-RU" w:bidi="ru-RU"/>
    </w:rPr>
  </w:style>
  <w:style w:type="character" w:customStyle="1" w:styleId="ListLabel18">
    <w:name w:val="ListLabel 18"/>
    <w:qFormat/>
    <w:rPr>
      <w:b/>
      <w:bCs/>
      <w:sz w:val="22"/>
      <w:szCs w:val="22"/>
      <w:lang w:eastAsia="ru-RU" w:bidi="ru-RU"/>
    </w:rPr>
  </w:style>
  <w:style w:type="character" w:customStyle="1" w:styleId="ListLabel19">
    <w:name w:val="ListLabel 19"/>
    <w:qFormat/>
    <w:rPr>
      <w:b/>
      <w:bCs/>
      <w:sz w:val="22"/>
      <w:szCs w:val="22"/>
      <w:lang w:eastAsia="ru-RU" w:bidi="ru-RU"/>
    </w:rPr>
  </w:style>
  <w:style w:type="character" w:customStyle="1" w:styleId="ListLabel20">
    <w:name w:val="ListLabel 20"/>
    <w:qFormat/>
    <w:rPr>
      <w:b/>
      <w:bCs/>
      <w:sz w:val="22"/>
      <w:szCs w:val="22"/>
      <w:lang w:eastAsia="ru-RU" w:bidi="ru-RU"/>
    </w:rPr>
  </w:style>
  <w:style w:type="character" w:customStyle="1" w:styleId="ListLabel21">
    <w:name w:val="ListLabel 21"/>
    <w:qFormat/>
    <w:rPr>
      <w:b/>
      <w:bCs/>
      <w:sz w:val="22"/>
      <w:szCs w:val="22"/>
      <w:lang w:eastAsia="ru-RU" w:bidi="ru-RU"/>
    </w:rPr>
  </w:style>
  <w:style w:type="character" w:customStyle="1" w:styleId="ListLabel22">
    <w:name w:val="ListLabel 22"/>
    <w:qFormat/>
    <w:rPr>
      <w:b/>
      <w:bCs/>
      <w:sz w:val="22"/>
      <w:szCs w:val="22"/>
      <w:lang w:eastAsia="ru-RU" w:bidi="ru-RU"/>
    </w:rPr>
  </w:style>
  <w:style w:type="character" w:customStyle="1" w:styleId="ListLabel23">
    <w:name w:val="ListLabel 23"/>
    <w:qFormat/>
    <w:rPr>
      <w:b/>
      <w:bCs/>
      <w:sz w:val="22"/>
      <w:szCs w:val="22"/>
      <w:lang w:eastAsia="ru-RU" w:bidi="ru-RU"/>
    </w:rPr>
  </w:style>
  <w:style w:type="character" w:customStyle="1" w:styleId="ListLabel24">
    <w:name w:val="ListLabel 24"/>
    <w:qFormat/>
    <w:rPr>
      <w:rFonts w:cs="Symbol"/>
      <w:b/>
      <w:sz w:val="22"/>
      <w:szCs w:val="22"/>
    </w:rPr>
  </w:style>
  <w:style w:type="character" w:customStyle="1" w:styleId="ListLabel25">
    <w:name w:val="ListLabel 25"/>
    <w:qFormat/>
    <w:rPr>
      <w:rFonts w:cs="Courier New"/>
      <w:b/>
      <w:sz w:val="22"/>
      <w:szCs w:val="22"/>
    </w:rPr>
  </w:style>
  <w:style w:type="character" w:customStyle="1" w:styleId="ListLabel26">
    <w:name w:val="ListLabel 26"/>
    <w:qFormat/>
    <w:rPr>
      <w:rFonts w:cs="Wingdings"/>
    </w:rPr>
  </w:style>
  <w:style w:type="character" w:customStyle="1" w:styleId="ListLabel27">
    <w:name w:val="ListLabel 27"/>
    <w:qFormat/>
    <w:rPr>
      <w:b/>
      <w:sz w:val="22"/>
      <w:szCs w:val="22"/>
    </w:rPr>
  </w:style>
  <w:style w:type="character" w:customStyle="1" w:styleId="ListLabel28">
    <w:name w:val="ListLabel 28"/>
    <w:qFormat/>
    <w:rPr>
      <w:b w:val="0"/>
      <w:color w:val="000000"/>
      <w:sz w:val="22"/>
      <w:szCs w:val="22"/>
    </w:rPr>
  </w:style>
  <w:style w:type="character" w:customStyle="1" w:styleId="ListLabel29">
    <w:name w:val="ListLabel 29"/>
    <w:qFormat/>
    <w:rPr>
      <w:rFonts w:cs="Symbol"/>
    </w:rPr>
  </w:style>
  <w:style w:type="character" w:customStyle="1" w:styleId="ListLabel30">
    <w:name w:val="ListLabel 30"/>
    <w:qFormat/>
    <w:rPr>
      <w:b w:val="0"/>
    </w:rPr>
  </w:style>
  <w:style w:type="character" w:customStyle="1" w:styleId="ListLabel31">
    <w:name w:val="ListLabel 31"/>
    <w:qFormat/>
    <w:rPr>
      <w:color w:val="000000"/>
      <w:sz w:val="22"/>
      <w:szCs w:val="22"/>
    </w:rPr>
  </w:style>
  <w:style w:type="character" w:customStyle="1" w:styleId="ListLabel32">
    <w:name w:val="ListLabel 32"/>
    <w:qFormat/>
    <w:rPr>
      <w:color w:val="000000"/>
      <w:szCs w:val="22"/>
    </w:rPr>
  </w:style>
  <w:style w:type="character" w:customStyle="1" w:styleId="ListLabel33">
    <w:name w:val="ListLabel 33"/>
    <w:qFormat/>
    <w:rPr>
      <w:b w:val="0"/>
      <w:sz w:val="22"/>
      <w:szCs w:val="22"/>
    </w:rPr>
  </w:style>
  <w:style w:type="character" w:customStyle="1" w:styleId="ListLabel34">
    <w:name w:val="ListLabel 34"/>
    <w:qFormat/>
    <w:rPr>
      <w:rFonts w:cs="OpenSymbol"/>
      <w:strike/>
      <w:color w:val="000000"/>
      <w:sz w:val="22"/>
      <w:szCs w:val="22"/>
      <w:highlight w:val="yellow"/>
    </w:rPr>
  </w:style>
  <w:style w:type="character" w:customStyle="1" w:styleId="ListLabel35">
    <w:name w:val="ListLabel 35"/>
    <w:qFormat/>
    <w:rPr>
      <w:b/>
      <w:color w:val="auto"/>
    </w:rPr>
  </w:style>
  <w:style w:type="character" w:customStyle="1" w:styleId="ListLabel36">
    <w:name w:val="ListLabel 36"/>
    <w:qFormat/>
    <w:rPr>
      <w:sz w:val="22"/>
    </w:rPr>
  </w:style>
  <w:style w:type="character" w:customStyle="1" w:styleId="ListLabel37">
    <w:name w:val="ListLabel 37"/>
    <w:qFormat/>
    <w:rPr>
      <w:b/>
    </w:rPr>
  </w:style>
  <w:style w:type="character" w:customStyle="1" w:styleId="ListLabel38">
    <w:name w:val="ListLabel 38"/>
    <w:qFormat/>
    <w:rPr>
      <w:sz w:val="24"/>
      <w:szCs w:val="24"/>
      <w:lang w:val="en-US"/>
    </w:rPr>
  </w:style>
  <w:style w:type="character" w:customStyle="1" w:styleId="ListLabel39">
    <w:name w:val="ListLabel 39"/>
    <w:qFormat/>
    <w:rPr>
      <w:sz w:val="24"/>
      <w:szCs w:val="24"/>
    </w:rPr>
  </w:style>
  <w:style w:type="character" w:customStyle="1" w:styleId="ListLabel40">
    <w:name w:val="ListLabel 40"/>
    <w:qFormat/>
    <w:rPr>
      <w:rFonts w:eastAsiaTheme="minorHAnsi"/>
      <w:sz w:val="24"/>
      <w:szCs w:val="24"/>
      <w:lang w:val="en-US" w:eastAsia="en-US"/>
    </w:rPr>
  </w:style>
  <w:style w:type="character" w:customStyle="1" w:styleId="ListLabel41">
    <w:name w:val="ListLabel 41"/>
    <w:qFormat/>
  </w:style>
  <w:style w:type="paragraph" w:styleId="a3">
    <w:name w:val="Title"/>
    <w:basedOn w:val="LO-normal"/>
    <w:next w:val="aff0"/>
    <w:link w:val="11"/>
    <w:qFormat/>
    <w:pPr>
      <w:keepNext/>
      <w:keepLines/>
      <w:spacing w:before="480" w:after="120"/>
    </w:pPr>
    <w:rPr>
      <w:b/>
      <w:sz w:val="72"/>
      <w:szCs w:val="72"/>
    </w:rPr>
  </w:style>
  <w:style w:type="paragraph" w:styleId="aff0">
    <w:name w:val="Body Text"/>
    <w:basedOn w:val="a"/>
    <w:pPr>
      <w:spacing w:after="120"/>
    </w:pPr>
  </w:style>
  <w:style w:type="paragraph" w:styleId="aff1">
    <w:name w:val="List"/>
    <w:basedOn w:val="aff0"/>
    <w:rPr>
      <w:rFonts w:cs="Mangal"/>
    </w:rPr>
  </w:style>
  <w:style w:type="paragraph" w:styleId="aa">
    <w:name w:val="caption"/>
    <w:basedOn w:val="a"/>
    <w:link w:val="a9"/>
    <w:qFormat/>
    <w:pPr>
      <w:suppressLineNumbers/>
      <w:spacing w:before="120" w:after="120"/>
    </w:pPr>
    <w:rPr>
      <w:rFonts w:cs="Arial"/>
      <w:i/>
      <w:iCs/>
      <w:sz w:val="24"/>
      <w:szCs w:val="24"/>
    </w:rPr>
  </w:style>
  <w:style w:type="paragraph" w:styleId="aff2">
    <w:name w:val="index heading"/>
    <w:basedOn w:val="a"/>
    <w:qFormat/>
    <w:pPr>
      <w:suppressLineNumbers/>
    </w:pPr>
    <w:rPr>
      <w:rFonts w:ascii="Calibri" w:eastAsia="NSimSun" w:hAnsi="Calibri" w:cs="Lucida Sans"/>
      <w:lang w:eastAsia="zh-CN" w:bidi="hi-IN"/>
    </w:rPr>
  </w:style>
  <w:style w:type="paragraph" w:customStyle="1" w:styleId="18">
    <w:name w:val="Заголовок1"/>
    <w:basedOn w:val="a"/>
    <w:next w:val="aff0"/>
    <w:qFormat/>
    <w:pPr>
      <w:keepNext/>
      <w:spacing w:before="240" w:after="120"/>
    </w:pPr>
    <w:rPr>
      <w:rFonts w:ascii="Arial" w:eastAsia="Lucida Sans Unicode" w:hAnsi="Arial" w:cs="Mangal"/>
      <w:sz w:val="28"/>
      <w:szCs w:val="28"/>
    </w:rPr>
  </w:style>
  <w:style w:type="paragraph" w:customStyle="1" w:styleId="19">
    <w:name w:val="Название1"/>
    <w:basedOn w:val="a"/>
    <w:qFormat/>
    <w:pPr>
      <w:suppressLineNumbers/>
      <w:spacing w:before="120" w:after="120"/>
    </w:pPr>
    <w:rPr>
      <w:rFonts w:cs="Mangal"/>
      <w:i/>
      <w:iCs/>
      <w:sz w:val="24"/>
      <w:szCs w:val="24"/>
    </w:rPr>
  </w:style>
  <w:style w:type="paragraph" w:customStyle="1" w:styleId="29">
    <w:name w:val="Указатель2"/>
    <w:basedOn w:val="a"/>
    <w:qFormat/>
    <w:pPr>
      <w:suppressLineNumbers/>
    </w:pPr>
    <w:rPr>
      <w:rFonts w:cs="Mangal"/>
    </w:rPr>
  </w:style>
  <w:style w:type="paragraph" w:customStyle="1" w:styleId="1a">
    <w:name w:val="Название объекта1"/>
    <w:basedOn w:val="a"/>
    <w:qFormat/>
    <w:pPr>
      <w:suppressLineNumbers/>
      <w:spacing w:before="120" w:after="120"/>
    </w:pPr>
    <w:rPr>
      <w:rFonts w:cs="Mangal"/>
      <w:i/>
      <w:iCs/>
      <w:sz w:val="24"/>
      <w:szCs w:val="24"/>
    </w:rPr>
  </w:style>
  <w:style w:type="paragraph" w:customStyle="1" w:styleId="1b">
    <w:name w:val="Указатель1"/>
    <w:basedOn w:val="a"/>
    <w:qFormat/>
    <w:pPr>
      <w:suppressLineNumbers/>
    </w:pPr>
    <w:rPr>
      <w:rFonts w:cs="Mangal"/>
    </w:rPr>
  </w:style>
  <w:style w:type="paragraph" w:customStyle="1" w:styleId="211">
    <w:name w:val="Основной текст 21"/>
    <w:basedOn w:val="a"/>
    <w:qFormat/>
    <w:pPr>
      <w:jc w:val="both"/>
    </w:pPr>
    <w:rPr>
      <w:color w:val="000000"/>
      <w:spacing w:val="3"/>
      <w:sz w:val="23"/>
    </w:rPr>
  </w:style>
  <w:style w:type="paragraph" w:customStyle="1" w:styleId="310">
    <w:name w:val="Основной текст 31"/>
    <w:basedOn w:val="a"/>
    <w:qFormat/>
    <w:pPr>
      <w:jc w:val="both"/>
    </w:pPr>
    <w:rPr>
      <w:sz w:val="22"/>
    </w:rPr>
  </w:style>
  <w:style w:type="paragraph" w:styleId="aff3">
    <w:name w:val="Balloon Text"/>
    <w:basedOn w:val="a"/>
    <w:uiPriority w:val="99"/>
    <w:qFormat/>
    <w:rPr>
      <w:rFonts w:ascii="Tahoma" w:hAnsi="Tahoma" w:cs="Tahoma"/>
      <w:sz w:val="16"/>
      <w:szCs w:val="16"/>
    </w:rPr>
  </w:style>
  <w:style w:type="paragraph" w:customStyle="1" w:styleId="212">
    <w:name w:val="Основной текст с отступом 21"/>
    <w:basedOn w:val="a"/>
    <w:qFormat/>
    <w:pPr>
      <w:spacing w:after="120" w:line="480" w:lineRule="auto"/>
      <w:ind w:left="283"/>
    </w:pPr>
  </w:style>
  <w:style w:type="paragraph" w:customStyle="1" w:styleId="aff4">
    <w:name w:val="люба"/>
    <w:qFormat/>
    <w:pPr>
      <w:ind w:firstLine="709"/>
      <w:jc w:val="both"/>
    </w:pPr>
    <w:rPr>
      <w:lang w:eastAsia="ar-SA"/>
    </w:rPr>
  </w:style>
  <w:style w:type="paragraph" w:customStyle="1" w:styleId="1c">
    <w:name w:val="ФС Подзаголовок1"/>
    <w:basedOn w:val="a"/>
    <w:qFormat/>
    <w:pPr>
      <w:ind w:firstLine="709"/>
    </w:pPr>
    <w:rPr>
      <w:rFonts w:ascii="MetaMediumCyrLF-Roman" w:hAnsi="MetaMediumCyrLF-Roman" w:cs="MetaMediumCyrLF-Roman"/>
      <w:bCs/>
      <w:sz w:val="22"/>
      <w:szCs w:val="22"/>
    </w:rPr>
  </w:style>
  <w:style w:type="paragraph" w:styleId="a7">
    <w:name w:val="header"/>
    <w:basedOn w:val="a"/>
    <w:link w:val="13"/>
    <w:pPr>
      <w:tabs>
        <w:tab w:val="center" w:pos="4677"/>
        <w:tab w:val="right" w:pos="9355"/>
      </w:tabs>
    </w:pPr>
  </w:style>
  <w:style w:type="paragraph" w:styleId="a8">
    <w:name w:val="footer"/>
    <w:basedOn w:val="a"/>
    <w:link w:val="14"/>
    <w:uiPriority w:val="99"/>
    <w:pPr>
      <w:tabs>
        <w:tab w:val="center" w:pos="4677"/>
        <w:tab w:val="right" w:pos="9355"/>
      </w:tabs>
    </w:pPr>
  </w:style>
  <w:style w:type="paragraph" w:customStyle="1" w:styleId="1d">
    <w:name w:val="Обычный1"/>
    <w:qFormat/>
    <w:rPr>
      <w:rFonts w:ascii="Arial" w:hAnsi="Arial" w:cs="Arial"/>
      <w:color w:val="000000"/>
      <w:sz w:val="24"/>
      <w:szCs w:val="24"/>
      <w:lang w:eastAsia="ar-SA"/>
    </w:rPr>
  </w:style>
  <w:style w:type="paragraph" w:styleId="HTML0">
    <w:name w:val="HTML Preformatted"/>
    <w:basedOn w:val="a"/>
    <w:qFormat/>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color w:val="000000"/>
    </w:rPr>
  </w:style>
  <w:style w:type="paragraph" w:styleId="aff5">
    <w:name w:val="List Paragraph"/>
    <w:basedOn w:val="a"/>
    <w:uiPriority w:val="34"/>
    <w:qFormat/>
    <w:pPr>
      <w:ind w:left="708"/>
    </w:pPr>
  </w:style>
  <w:style w:type="paragraph" w:customStyle="1" w:styleId="aff6">
    <w:name w:val="Содержимое таблицы"/>
    <w:basedOn w:val="a"/>
    <w:qFormat/>
    <w:pPr>
      <w:suppressLineNumbers/>
    </w:pPr>
  </w:style>
  <w:style w:type="paragraph" w:customStyle="1" w:styleId="aff7">
    <w:name w:val="Заголовок таблицы"/>
    <w:basedOn w:val="aff6"/>
    <w:qFormat/>
    <w:pPr>
      <w:jc w:val="center"/>
    </w:pPr>
    <w:rPr>
      <w:b/>
      <w:bCs/>
    </w:rPr>
  </w:style>
  <w:style w:type="paragraph" w:customStyle="1" w:styleId="221">
    <w:name w:val="Основной текст с отступом 22"/>
    <w:basedOn w:val="a"/>
    <w:qFormat/>
    <w:pPr>
      <w:spacing w:after="120" w:line="480" w:lineRule="auto"/>
      <w:ind w:left="283"/>
    </w:pPr>
  </w:style>
  <w:style w:type="paragraph" w:styleId="aff8">
    <w:name w:val="Normal (Web)"/>
    <w:basedOn w:val="a"/>
    <w:qFormat/>
    <w:pPr>
      <w:spacing w:before="280" w:after="280"/>
    </w:pPr>
    <w:rPr>
      <w:sz w:val="24"/>
      <w:szCs w:val="24"/>
    </w:rPr>
  </w:style>
  <w:style w:type="paragraph" w:customStyle="1" w:styleId="1e">
    <w:name w:val="Основной текст с отступом1"/>
    <w:basedOn w:val="a"/>
    <w:qFormat/>
    <w:pPr>
      <w:spacing w:after="120" w:line="276" w:lineRule="auto"/>
      <w:ind w:left="283"/>
    </w:pPr>
    <w:rPr>
      <w:rFonts w:ascii="Cambria" w:hAnsi="Cambria" w:cs="Cambria"/>
      <w:sz w:val="22"/>
      <w:szCs w:val="22"/>
    </w:rPr>
  </w:style>
  <w:style w:type="paragraph" w:customStyle="1" w:styleId="aff9">
    <w:name w:val="Текст в заданном формате"/>
    <w:basedOn w:val="a"/>
    <w:qFormat/>
    <w:rPr>
      <w:rFonts w:ascii="Courier New" w:eastAsia="NSimSun" w:hAnsi="Courier New" w:cs="Courier New"/>
    </w:rPr>
  </w:style>
  <w:style w:type="paragraph" w:styleId="affa">
    <w:name w:val="No Spacing"/>
    <w:uiPriority w:val="1"/>
    <w:qFormat/>
  </w:style>
  <w:style w:type="paragraph" w:customStyle="1" w:styleId="Default">
    <w:name w:val="Default"/>
    <w:qFormat/>
    <w:rPr>
      <w:color w:val="000000"/>
      <w:sz w:val="24"/>
      <w:szCs w:val="24"/>
    </w:rPr>
  </w:style>
  <w:style w:type="paragraph" w:styleId="affb">
    <w:name w:val="annotation text"/>
    <w:basedOn w:val="a"/>
    <w:uiPriority w:val="99"/>
    <w:semiHidden/>
    <w:unhideWhenUsed/>
    <w:qFormat/>
  </w:style>
  <w:style w:type="paragraph" w:styleId="affc">
    <w:name w:val="annotation subject"/>
    <w:basedOn w:val="affb"/>
    <w:next w:val="affb"/>
    <w:uiPriority w:val="99"/>
    <w:semiHidden/>
    <w:unhideWhenUsed/>
    <w:qFormat/>
    <w:rPr>
      <w:b/>
      <w:bCs/>
    </w:rPr>
  </w:style>
  <w:style w:type="paragraph" w:styleId="affd">
    <w:name w:val="Revision"/>
    <w:uiPriority w:val="99"/>
    <w:semiHidden/>
    <w:qFormat/>
    <w:rPr>
      <w:lang w:eastAsia="ar-SA"/>
    </w:rPr>
  </w:style>
  <w:style w:type="paragraph" w:customStyle="1" w:styleId="28">
    <w:name w:val="Заголовок2"/>
    <w:basedOn w:val="a"/>
    <w:next w:val="aff0"/>
    <w:link w:val="220"/>
    <w:qFormat/>
    <w:pPr>
      <w:keepNext/>
      <w:spacing w:before="240" w:after="120"/>
    </w:pPr>
    <w:rPr>
      <w:rFonts w:ascii="Arial" w:eastAsia="Lucida Sans Unicode" w:hAnsi="Arial" w:cs="Mangal"/>
      <w:sz w:val="28"/>
      <w:szCs w:val="28"/>
    </w:rPr>
  </w:style>
  <w:style w:type="paragraph" w:customStyle="1" w:styleId="311">
    <w:name w:val="Основной текст 3 Знак1"/>
    <w:basedOn w:val="a"/>
    <w:next w:val="aff0"/>
    <w:link w:val="34"/>
    <w:qFormat/>
    <w:pPr>
      <w:keepNext/>
      <w:spacing w:before="240" w:after="120"/>
    </w:pPr>
    <w:rPr>
      <w:rFonts w:ascii="Arial" w:eastAsia="Lucida Sans Unicode" w:hAnsi="Arial" w:cs="Mangal"/>
      <w:sz w:val="28"/>
      <w:szCs w:val="28"/>
    </w:rPr>
  </w:style>
  <w:style w:type="paragraph" w:customStyle="1" w:styleId="43">
    <w:name w:val="Заголовок4"/>
    <w:basedOn w:val="a"/>
    <w:next w:val="aff0"/>
    <w:qFormat/>
    <w:pPr>
      <w:keepNext/>
      <w:spacing w:before="240" w:after="120"/>
    </w:pPr>
    <w:rPr>
      <w:rFonts w:ascii="Arial" w:eastAsia="Lucida Sans Unicode" w:hAnsi="Arial" w:cs="Mangal"/>
      <w:sz w:val="28"/>
      <w:szCs w:val="28"/>
    </w:rPr>
  </w:style>
  <w:style w:type="paragraph" w:styleId="affe">
    <w:name w:val="Body Text Indent"/>
    <w:basedOn w:val="a"/>
    <w:uiPriority w:val="99"/>
    <w:semiHidden/>
    <w:unhideWhenUsed/>
    <w:pPr>
      <w:spacing w:after="120"/>
      <w:ind w:left="283"/>
    </w:pPr>
  </w:style>
  <w:style w:type="paragraph" w:styleId="2a">
    <w:name w:val="Body Text Indent 2"/>
    <w:basedOn w:val="a"/>
    <w:uiPriority w:val="99"/>
    <w:semiHidden/>
    <w:unhideWhenUsed/>
    <w:qFormat/>
    <w:pPr>
      <w:spacing w:after="120" w:line="480" w:lineRule="auto"/>
      <w:ind w:left="283"/>
    </w:pPr>
  </w:style>
  <w:style w:type="paragraph" w:styleId="34">
    <w:name w:val="Body Text 3"/>
    <w:basedOn w:val="a"/>
    <w:link w:val="311"/>
    <w:uiPriority w:val="99"/>
    <w:semiHidden/>
    <w:unhideWhenUsed/>
    <w:qFormat/>
    <w:pPr>
      <w:spacing w:after="120"/>
    </w:pPr>
    <w:rPr>
      <w:sz w:val="16"/>
      <w:szCs w:val="16"/>
    </w:rPr>
  </w:style>
  <w:style w:type="paragraph" w:customStyle="1" w:styleId="afff">
    <w:name w:val="Пнукт"/>
    <w:basedOn w:val="a"/>
    <w:qFormat/>
    <w:pPr>
      <w:widowControl w:val="0"/>
      <w:tabs>
        <w:tab w:val="left" w:pos="360"/>
        <w:tab w:val="left" w:pos="720"/>
        <w:tab w:val="left" w:pos="3261"/>
      </w:tabs>
      <w:jc w:val="both"/>
    </w:pPr>
    <w:rPr>
      <w:rFonts w:ascii="Arial" w:hAnsi="Arial"/>
      <w:lang w:eastAsia="ru-RU"/>
    </w:rPr>
  </w:style>
  <w:style w:type="paragraph" w:customStyle="1" w:styleId="53">
    <w:name w:val="Заголовок5"/>
    <w:basedOn w:val="a"/>
    <w:next w:val="aff0"/>
    <w:qFormat/>
    <w:pPr>
      <w:keepNext/>
      <w:spacing w:before="240" w:after="120"/>
    </w:pPr>
    <w:rPr>
      <w:rFonts w:ascii="Arial" w:eastAsia="Lucida Sans Unicode" w:hAnsi="Arial" w:cs="Mangal"/>
      <w:sz w:val="28"/>
      <w:szCs w:val="28"/>
    </w:rPr>
  </w:style>
  <w:style w:type="paragraph" w:styleId="afff0">
    <w:name w:val="Document Map"/>
    <w:basedOn w:val="a"/>
    <w:uiPriority w:val="99"/>
    <w:semiHidden/>
    <w:unhideWhenUsed/>
    <w:qFormat/>
    <w:rPr>
      <w:rFonts w:ascii="Tahoma" w:hAnsi="Tahoma" w:cs="Tahoma"/>
      <w:sz w:val="16"/>
      <w:szCs w:val="16"/>
    </w:rPr>
  </w:style>
  <w:style w:type="paragraph" w:customStyle="1" w:styleId="110">
    <w:name w:val="Заголовок 11"/>
    <w:basedOn w:val="LO-normal"/>
    <w:next w:val="LO-normal"/>
    <w:qFormat/>
  </w:style>
  <w:style w:type="paragraph" w:customStyle="1" w:styleId="213">
    <w:name w:val="Заголовок 21"/>
    <w:basedOn w:val="LO-normal"/>
    <w:next w:val="LO-normal"/>
    <w:qFormat/>
  </w:style>
  <w:style w:type="paragraph" w:customStyle="1" w:styleId="312">
    <w:name w:val="Заголовок 31"/>
    <w:basedOn w:val="LO-normal"/>
    <w:next w:val="LO-normal"/>
    <w:qFormat/>
  </w:style>
  <w:style w:type="paragraph" w:customStyle="1" w:styleId="410">
    <w:name w:val="Заголовок 41"/>
    <w:basedOn w:val="LO-normal"/>
    <w:next w:val="LO-normal"/>
    <w:qFormat/>
  </w:style>
  <w:style w:type="paragraph" w:customStyle="1" w:styleId="510">
    <w:name w:val="Заголовок 51"/>
    <w:basedOn w:val="LO-normal"/>
    <w:next w:val="LO-normal"/>
    <w:qFormat/>
  </w:style>
  <w:style w:type="paragraph" w:customStyle="1" w:styleId="610">
    <w:name w:val="Заголовок 61"/>
    <w:basedOn w:val="LO-normal"/>
    <w:next w:val="LO-normal"/>
    <w:qFormat/>
  </w:style>
  <w:style w:type="paragraph" w:customStyle="1" w:styleId="2b">
    <w:name w:val="Название объекта2"/>
    <w:basedOn w:val="a"/>
    <w:qFormat/>
    <w:pPr>
      <w:suppressLineNumbers/>
      <w:spacing w:before="120" w:after="120"/>
    </w:pPr>
    <w:rPr>
      <w:rFonts w:ascii="Calibri" w:eastAsia="NSimSun" w:hAnsi="Calibri" w:cs="Lucida Sans"/>
      <w:i/>
      <w:iCs/>
      <w:sz w:val="24"/>
      <w:szCs w:val="24"/>
      <w:lang w:eastAsia="zh-CN" w:bidi="hi-IN"/>
    </w:rPr>
  </w:style>
  <w:style w:type="paragraph" w:styleId="1f">
    <w:name w:val="index 1"/>
    <w:basedOn w:val="a"/>
    <w:next w:val="a"/>
    <w:uiPriority w:val="99"/>
    <w:semiHidden/>
    <w:unhideWhenUsed/>
    <w:qFormat/>
    <w:pPr>
      <w:ind w:left="200" w:hanging="200"/>
    </w:pPr>
  </w:style>
  <w:style w:type="paragraph" w:customStyle="1" w:styleId="LO-normal">
    <w:name w:val="LO-normal"/>
    <w:qFormat/>
    <w:rPr>
      <w:rFonts w:ascii="Calibri" w:eastAsia="NSimSun" w:hAnsi="Calibri" w:cs="Lucida Sans"/>
      <w:lang w:eastAsia="zh-CN" w:bidi="hi-IN"/>
    </w:rPr>
  </w:style>
  <w:style w:type="paragraph" w:styleId="a4">
    <w:name w:val="Subtitle"/>
    <w:basedOn w:val="LO-normal"/>
    <w:next w:val="LO-normal"/>
    <w:link w:val="12"/>
    <w:qFormat/>
    <w:pPr>
      <w:keepNext/>
      <w:keepLines/>
      <w:spacing w:before="360" w:after="80"/>
    </w:pPr>
    <w:rPr>
      <w:rFonts w:ascii="Georgia" w:eastAsia="Georgia" w:hAnsi="Georgia" w:cs="Georgia"/>
      <w:i/>
      <w:color w:val="666666"/>
      <w:sz w:val="48"/>
      <w:szCs w:val="48"/>
    </w:rPr>
  </w:style>
  <w:style w:type="paragraph" w:customStyle="1" w:styleId="afff1">
    <w:name w:val="Верхний и нижний колонтитулы"/>
    <w:basedOn w:val="a"/>
    <w:qFormat/>
    <w:rPr>
      <w:rFonts w:ascii="Calibri" w:eastAsia="NSimSun" w:hAnsi="Calibri" w:cs="Lucida Sans"/>
      <w:lang w:eastAsia="zh-CN" w:bidi="hi-IN"/>
    </w:rPr>
  </w:style>
  <w:style w:type="paragraph" w:customStyle="1" w:styleId="1f0">
    <w:name w:val="Нижний колонтитул1"/>
    <w:basedOn w:val="afff1"/>
    <w:qFormat/>
  </w:style>
  <w:style w:type="table" w:customStyle="1" w:styleId="TableNormal">
    <w:name w:val="Table Normal"/>
    <w:rPr>
      <w:lang w:eastAsia="zh-CN" w:bidi="hi-IN"/>
    </w:rPr>
    <w:tblPr>
      <w:tblCellMar>
        <w:top w:w="0" w:type="dxa"/>
        <w:left w:w="0" w:type="dxa"/>
        <w:bottom w:w="0" w:type="dxa"/>
        <w:right w:w="0" w:type="dxa"/>
      </w:tblCellMar>
    </w:tblPr>
  </w:style>
  <w:style w:type="character" w:styleId="afff2">
    <w:name w:val="Hyperlink"/>
    <w:basedOn w:val="a0"/>
    <w:unhideWhenUsed/>
    <w:rPr>
      <w:color w:val="0000FF" w:themeColor="hyperlink"/>
      <w:u w:val="single"/>
    </w:rPr>
  </w:style>
  <w:style w:type="character" w:customStyle="1" w:styleId="1f1">
    <w:name w:val="Неразрешенное упоминание1"/>
    <w:basedOn w:val="a0"/>
    <w:uiPriority w:val="99"/>
    <w:semiHidden/>
    <w:unhideWhenUsed/>
    <w:rPr>
      <w:color w:val="605E5C"/>
      <w:shd w:val="clear" w:color="auto" w:fill="E1DFDD"/>
    </w:rPr>
  </w:style>
  <w:style w:type="paragraph" w:customStyle="1" w:styleId="Standard">
    <w:name w:val="Standard"/>
    <w:pPr>
      <w:pBdr>
        <w:top w:val="none" w:sz="4" w:space="0" w:color="000000"/>
        <w:left w:val="none" w:sz="4" w:space="0" w:color="000000"/>
        <w:bottom w:val="none" w:sz="4" w:space="0" w:color="000000"/>
        <w:right w:val="none" w:sz="4" w:space="0" w:color="000000"/>
        <w:between w:val="none" w:sz="4" w:space="0" w:color="000000"/>
      </w:pBdr>
    </w:pPr>
    <w:rPr>
      <w:sz w:val="24"/>
      <w:szCs w:val="24"/>
    </w:rPr>
  </w:style>
  <w:style w:type="paragraph" w:customStyle="1" w:styleId="1f2">
    <w:name w:val="Основной текст1"/>
    <w:pPr>
      <w:widowControl w:val="0"/>
      <w:pBdr>
        <w:top w:val="none" w:sz="4" w:space="0" w:color="000000"/>
        <w:left w:val="none" w:sz="4" w:space="0" w:color="000000"/>
        <w:bottom w:val="none" w:sz="4" w:space="0" w:color="000000"/>
        <w:right w:val="none" w:sz="4" w:space="0" w:color="000000"/>
        <w:between w:val="none" w:sz="4" w:space="0" w:color="000000"/>
      </w:pBdr>
      <w:shd w:val="clear" w:color="auto" w:fill="FFFFFF"/>
      <w:spacing w:line="264" w:lineRule="auto"/>
      <w:ind w:firstLine="400"/>
    </w:pPr>
    <w:rPr>
      <w:rFonts w:ascii="Verdana" w:eastAsia="Verdana" w:hAnsi="Verdana" w:cs="Verdana"/>
      <w:lang w:eastAsia="en-US"/>
    </w:rPr>
  </w:style>
  <w:style w:type="paragraph" w:customStyle="1" w:styleId="Normal1">
    <w:name w:val="Normal1"/>
    <w:uiPriority w:val="99"/>
    <w:pPr>
      <w:widowControl w:val="0"/>
      <w:pBdr>
        <w:top w:val="none" w:sz="4" w:space="0" w:color="000000"/>
        <w:left w:val="none" w:sz="4" w:space="0" w:color="000000"/>
        <w:bottom w:val="none" w:sz="4" w:space="0" w:color="000000"/>
        <w:right w:val="none" w:sz="4" w:space="0" w:color="000000"/>
        <w:between w:val="none" w:sz="4" w:space="0" w:color="000000"/>
      </w:pBdr>
      <w:spacing w:line="256" w:lineRule="auto"/>
      <w:ind w:firstLine="500"/>
    </w:pPr>
    <w:rPr>
      <w:rFonts w:ascii="Arial" w:hAnsi="Arial"/>
      <w:sz w:val="24"/>
    </w:rPr>
  </w:style>
  <w:style w:type="character" w:styleId="afff3">
    <w:name w:val="Unresolved Mention"/>
    <w:basedOn w:val="a0"/>
    <w:uiPriority w:val="99"/>
    <w:semiHidden/>
    <w:unhideWhenUsed/>
    <w:rsid w:val="006F1C2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webSettings" Target="webSettings.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footer" Target="footer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endnotes" Target="endnotes.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styles" Target="styles.xml"/><Relationship Id="rId40"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numbering" Target="numbering.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fontTable" Target="fontTable.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settings" Target="settings.xml"/></Relationships>
</file>

<file path=word/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Arial"/>
        <a:cs typeface="Arial"/>
      </a:majorFont>
      <a:minorFont>
        <a:latin typeface="Calibri"/>
        <a:ea typeface="Arial"/>
        <a:cs typeface="Arial"/>
      </a:minorFont>
    </a:fontScheme>
    <a:fmtScheme name="Стандартная">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item1.xml><?xml version="1.0" encoding="utf-8"?>
<ct:contentTypeSchema xmlns:ct="http://schemas.microsoft.com/office/2006/metadata/contentType" xmlns:ma="http://schemas.microsoft.com/office/2006/metadata/properties/metaAttributes" ct:_="" ma:_="" ma:contentTypeName="Документ" ma:contentTypeID="0x0101003AF74BD334745E4B9D15289FCF8AF76C" ma:contentTypeVersion="4" ma:contentTypeDescription="Создание документа." ma:contentTypeScope="" ma:versionID="2489b0110c30212ca47c6c389ed06a12">
  <xsd:schema xmlns:xsd="http://www.w3.org/2001/XMLSchema" xmlns:xs="http://www.w3.org/2001/XMLSchema" xmlns:p="http://schemas.microsoft.com/office/2006/metadata/properties" xmlns:ns2="4c592e4f-54ca-4d66-8bb9-881930d98767" xmlns:ns3="04890784-2e99-4205-a266-c55bf820e09b" targetNamespace="http://schemas.microsoft.com/office/2006/metadata/properties" ma:root="true" ma:fieldsID="0769631580ceeb97ca99df8058249bba" ns2:_="" ns3:_="">
    <xsd:import namespace="4c592e4f-54ca-4d66-8bb9-881930d98767"/>
    <xsd:import namespace="04890784-2e99-4205-a266-c55bf820e09b"/>
    <xsd:element name="properties">
      <xsd:complexType>
        <xsd:sequence>
          <xsd:element name="documentManagement">
            <xsd:complexType>
              <xsd:all>
                <xsd:element ref="ns2:_x0421__x0442__x0430__x0442__x0443__x0441__x0020__x0434__x043e__x0433__x043e__x0432__x043e__x0440__x0430_" minOccurs="0"/>
                <xsd:element ref="ns3:_dlc_DocId" minOccurs="0"/>
                <xsd:element ref="ns3:_dlc_DocIdUrl" minOccurs="0"/>
                <xsd:element ref="ns3:_dlc_DocIdPersistId"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592e4f-54ca-4d66-8bb9-881930d98767" elementFormDefault="qualified">
    <xsd:import namespace="http://schemas.microsoft.com/office/2006/documentManagement/types"/>
    <xsd:import namespace="http://schemas.microsoft.com/office/infopath/2007/PartnerControls"/>
    <xsd:element name="_x0421__x0442__x0430__x0442__x0443__x0441__x0020__x0434__x043e__x0433__x043e__x0432__x043e__x0440__x0430_" ma:index="8" nillable="true" ma:displayName="Статус договора" ma:default="Проект" ma:format="Dropdown" ma:internalName="_x0421__x0442__x0430__x0442__x0443__x0441__x0020__x0434__x043e__x0433__x043e__x0432__x043e__x0440__x0430_">
      <xsd:simpleType>
        <xsd:restriction base="dms:Choice">
          <xsd:enumeration value="Проект"/>
          <xsd:enumeration value="Заключенный"/>
          <xsd:enumeration value="Выполненный"/>
          <xsd:enumeration value="Архивный"/>
        </xsd:restriction>
      </xsd:simpleType>
    </xsd:element>
  </xsd:schema>
  <xsd:schema xmlns:xsd="http://www.w3.org/2001/XMLSchema" xmlns:xs="http://www.w3.org/2001/XMLSchema" xmlns:dms="http://schemas.microsoft.com/office/2006/documentManagement/types" xmlns:pc="http://schemas.microsoft.com/office/infopath/2007/PartnerControls" targetNamespace="04890784-2e99-4205-a266-c55bf820e09b" elementFormDefault="qualified">
    <xsd:import namespace="http://schemas.microsoft.com/office/2006/documentManagement/types"/>
    <xsd:import namespace="http://schemas.microsoft.com/office/infopath/2007/PartnerControls"/>
    <xsd:element name="_dlc_DocId" ma:index="9"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10"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Сохранить идентификатор" ma:description="Сохранять идентификатор при добавлении." ma:hidden="true" ma:internalName="_dlc_DocIdPersistId" ma:readOnly="true">
      <xsd:simpleType>
        <xsd:restriction base="dms:Boolean"/>
      </xsd:simpleType>
    </xsd:element>
    <xsd:element name="SharedWithUsers" ma:index="12" nillable="true" ma:displayName="Общий доступ с использованием"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index="4"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p:properties xmlns:p="http://schemas.microsoft.com/office/2006/metadata/properties" xmlns:xsi="http://www.w3.org/2001/XMLSchema-instance" xmlns:pc="http://schemas.microsoft.com/office/infopath/2007/PartnerControls">
  <documentManagement>
    <_x0421__x0442__x0430__x0442__x0443__x0441__x0020__x0434__x043e__x0433__x043e__x0432__x043e__x0440__x0430_ xmlns="4c592e4f-54ca-4d66-8bb9-881930d98767">Проект</_x0421__x0442__x0430__x0442__x0443__x0441__x0020__x0434__x043e__x0433__x043e__x0432__x043e__x0440__x0430_>
  </documentManagement>
</p:properties>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b:Sources xmlns:b="http://schemas.openxmlformats.org/officeDocument/2006/bibliography" xmlns="http://schemas.openxmlformats.org/officeDocument/2006/bibliography" SelectedStyle="\APA.XSL" StyleName="APA Fifth Edition"/>
</file>

<file path=customXml/item9.xml><?xml version="1.0" encoding="utf-8"?>
<b:Sources xmlns:b="http://schemas.openxmlformats.org/officeDocument/2006/bibliography" xmlns="http://schemas.openxmlformats.org/officeDocument/2006/bibliography" SelectedStyle="\APA.XSL" StyleName="APA Fifth Edition"/>
</file>

<file path=customXml/item10.xml><?xml version="1.0" encoding="utf-8"?>
<b:Sources xmlns:b="http://schemas.openxmlformats.org/officeDocument/2006/bibliography" xmlns="http://schemas.openxmlformats.org/officeDocument/2006/bibliography" SelectedStyle="\APA.XSL" StyleName="APA Fifth Edition"/>
</file>

<file path=customXml/item11.xml><?xml version="1.0" encoding="utf-8"?>
<p:properties xmlns:p="http://schemas.microsoft.com/office/2006/metadata/properties" xmlns:xsi="http://www.w3.org/2001/XMLSchema-instance">
  <documentManagement>
    <_x0421__x0442__x0430__x0442__x0443__x0441__x0020__x0434__x043e__x0433__x043e__x0432__x043e__x0440__x0430_ xmlns="4c592e4f-54ca-4d66-8bb9-881930d98767">Проект</_x0421__x0442__x0430__x0442__x0443__x0441__x0020__x0434__x043e__x0433__x043e__x0432__x043e__x0440__x0430_>
  </documentManagement>
</p:properties>
</file>

<file path=customXml/item12.xml><?xml version="1.0" encoding="utf-8"?>
<?mso-contentType ?>
<spe:Receivers xmlns:spe="http://schemas.microsoft.com/sharepoint/events"/>
</file>

<file path=customXml/item13.xml><?xml version="1.0" encoding="utf-8"?>
<b:Sources xmlns:b="http://schemas.openxmlformats.org/officeDocument/2006/bibliography" xmlns="http://schemas.openxmlformats.org/officeDocument/2006/bibliography" SelectedStyle="\APA.XSL" StyleName="APA Fifth Edition"/>
</file>

<file path=customXml/item14.xml><?xml version="1.0" encoding="utf-8"?>
<b:Sources xmlns:b="http://schemas.openxmlformats.org/officeDocument/2006/bibliography" xmlns="http://schemas.openxmlformats.org/officeDocument/2006/bibliography" SelectedStyle="\APA.XSL" StyleName="APA Fifth Edition"/>
</file>

<file path=customXml/item15.xml><?xml version="1.0" encoding="utf-8"?>
<ct:contentTypeSchema xmlns:ct="http://schemas.microsoft.com/office/2006/metadata/contentType" xmlns:ma="http://schemas.microsoft.com/office/2006/metadata/properties/metaAttributes" ct:_="" ma:_="" ma:contentTypeName="Документ" ma:contentTypeID="0x0101003AF74BD334745E4B9D15289FCF8AF76C" ma:contentTypeVersion="4" ma:contentTypeDescription="Создание документа." ma:contentTypeScope="" ma:versionID="2489b0110c30212ca47c6c389ed06a12">
  <xsd:schema xmlns:xsd="http://www.w3.org/2001/XMLSchema" xmlns:p="http://schemas.microsoft.com/office/2006/metadata/properties" xmlns:ns2="4c592e4f-54ca-4d66-8bb9-881930d98767" xmlns:ns3="04890784-2e99-4205-a266-c55bf820e09b" targetNamespace="http://schemas.microsoft.com/office/2006/metadata/properties" ma:root="true" ma:fieldsID="0769631580ceeb97ca99df8058249bba" ns2:_="" ns3:_="">
    <xsd:import namespace="4c592e4f-54ca-4d66-8bb9-881930d98767"/>
    <xsd:import namespace="04890784-2e99-4205-a266-c55bf820e09b"/>
    <xsd:element name="properties">
      <xsd:complexType>
        <xsd:sequence>
          <xsd:element name="documentManagement">
            <xsd:complexType>
              <xsd:all>
                <xsd:element ref="ns2:_x0421__x0442__x0430__x0442__x0443__x0441__x0020__x0434__x043e__x0433__x043e__x0432__x043e__x0440__x0430_" minOccurs="0"/>
                <xsd:element ref="ns3:_dlc_DocId" minOccurs="0"/>
                <xsd:element ref="ns3:_dlc_DocIdUrl" minOccurs="0"/>
                <xsd:element ref="ns3:_dlc_DocIdPersistId" minOccurs="0"/>
                <xsd:element ref="ns3:SharedWithUsers" minOccurs="0"/>
              </xsd:all>
            </xsd:complexType>
          </xsd:element>
        </xsd:sequence>
      </xsd:complexType>
    </xsd:element>
  </xsd:schema>
  <xsd:schema xmlns:xsd="http://www.w3.org/2001/XMLSchema" xmlns:dms="http://schemas.microsoft.com/office/2006/documentManagement/types" targetNamespace="4c592e4f-54ca-4d66-8bb9-881930d98767" elementFormDefault="qualified">
    <xsd:import namespace="http://schemas.microsoft.com/office/2006/documentManagement/types"/>
    <xsd:element name="_x0421__x0442__x0430__x0442__x0443__x0441__x0020__x0434__x043e__x0433__x043e__x0432__x043e__x0440__x0430_" ma:index="8" nillable="true" ma:displayName="Статус договора" ma:default="Проект" ma:format="Dropdown" ma:internalName="_x0421__x0442__x0430__x0442__x0443__x0441__x0020__x0434__x043e__x0433__x043e__x0432__x043e__x0440__x0430_">
      <xsd:simpleType>
        <xsd:restriction base="dms:Choice">
          <xsd:enumeration value="Проект"/>
          <xsd:enumeration value="Заключенный"/>
          <xsd:enumeration value="Выполненный"/>
          <xsd:enumeration value="Архивный"/>
        </xsd:restriction>
      </xsd:simpleType>
    </xsd:element>
  </xsd:schema>
  <xsd:schema xmlns:xsd="http://www.w3.org/2001/XMLSchema" xmlns:dms="http://schemas.microsoft.com/office/2006/documentManagement/types" targetNamespace="04890784-2e99-4205-a266-c55bf820e09b" elementFormDefault="qualified">
    <xsd:import namespace="http://schemas.microsoft.com/office/2006/documentManagement/types"/>
    <xsd:element name="_dlc_DocId" ma:index="9"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10"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Сохранить идентификатор" ma:description="Сохранять идентификатор при добавлении." ma:hidden="true" ma:internalName="_dlc_DocIdPersistId" ma:readOnly="true">
      <xsd:simpleType>
        <xsd:restriction base="dms:Boolean"/>
      </xsd:simpleType>
    </xsd:element>
    <xsd:element name="SharedWithUsers" ma:index="12" nillable="true" ma:displayName="Общий доступ с использованием"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index="4"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16.xml><?xml version="1.0" encoding="utf-8"?>
<b:Sources xmlns:b="http://schemas.openxmlformats.org/officeDocument/2006/bibliography" xmlns="http://schemas.openxmlformats.org/officeDocument/2006/bibliography" SelectedStyle="\APA.XSL" StyleName="APA Fifth Edition"/>
</file>

<file path=customXml/item17.xml><?xml version="1.0" encoding="utf-8"?>
<b:Sources xmlns:b="http://schemas.openxmlformats.org/officeDocument/2006/bibliography" xmlns="http://schemas.openxmlformats.org/officeDocument/2006/bibliography" SelectedStyle="\APA.XSL" StyleName="APA Fifth Edition"/>
</file>

<file path=customXml/item18.xml><?xml version="1.0" encoding="utf-8"?>
<ct:contentTypeSchema xmlns:ct="http://schemas.microsoft.com/office/2006/metadata/contentType" xmlns:ma="http://schemas.microsoft.com/office/2006/metadata/properties/metaAttributes" ct:_="" ma:_="" ma:contentTypeName="Документ" ma:contentTypeID="0x0101003AF74BD334745E4B9D15289FCF8AF76C" ma:contentTypeVersion="4" ma:contentTypeDescription="Создание документа." ma:contentTypeScope="" ma:versionID="2489b0110c30212ca47c6c389ed06a12">
  <xsd:schema xmlns:xsd="http://www.w3.org/2001/XMLSchema" xmlns:p="http://schemas.microsoft.com/office/2006/metadata/properties" xmlns:ns2="4c592e4f-54ca-4d66-8bb9-881930d98767" xmlns:ns3="04890784-2e99-4205-a266-c55bf820e09b" targetNamespace="http://schemas.microsoft.com/office/2006/metadata/properties" ma:root="true" ma:fieldsID="0769631580ceeb97ca99df8058249bba" ns2:_="" ns3:_="">
    <xsd:import namespace="4c592e4f-54ca-4d66-8bb9-881930d98767"/>
    <xsd:import namespace="04890784-2e99-4205-a266-c55bf820e09b"/>
    <xsd:element name="properties">
      <xsd:complexType>
        <xsd:sequence>
          <xsd:element name="documentManagement">
            <xsd:complexType>
              <xsd:all>
                <xsd:element ref="ns2:_x0421__x0442__x0430__x0442__x0443__x0441__x0020__x0434__x043e__x0433__x043e__x0432__x043e__x0440__x0430_" minOccurs="0"/>
                <xsd:element ref="ns3:_dlc_DocId" minOccurs="0"/>
                <xsd:element ref="ns3:_dlc_DocIdUrl" minOccurs="0"/>
                <xsd:element ref="ns3:_dlc_DocIdPersistId" minOccurs="0"/>
                <xsd:element ref="ns3:SharedWithUsers" minOccurs="0"/>
              </xsd:all>
            </xsd:complexType>
          </xsd:element>
        </xsd:sequence>
      </xsd:complexType>
    </xsd:element>
  </xsd:schema>
  <xsd:schema xmlns:xsd="http://www.w3.org/2001/XMLSchema" xmlns:dms="http://schemas.microsoft.com/office/2006/documentManagement/types" targetNamespace="4c592e4f-54ca-4d66-8bb9-881930d98767" elementFormDefault="qualified">
    <xsd:import namespace="http://schemas.microsoft.com/office/2006/documentManagement/types"/>
    <xsd:element name="_x0421__x0442__x0430__x0442__x0443__x0441__x0020__x0434__x043e__x0433__x043e__x0432__x043e__x0440__x0430_" ma:index="8" nillable="true" ma:displayName="Статус договора" ma:default="Проект" ma:format="Dropdown" ma:internalName="_x0421__x0442__x0430__x0442__x0443__x0441__x0020__x0434__x043e__x0433__x043e__x0432__x043e__x0440__x0430_">
      <xsd:simpleType>
        <xsd:restriction base="dms:Choice">
          <xsd:enumeration value="Проект"/>
          <xsd:enumeration value="Заключенный"/>
          <xsd:enumeration value="Выполненный"/>
          <xsd:enumeration value="Архивный"/>
        </xsd:restriction>
      </xsd:simpleType>
    </xsd:element>
  </xsd:schema>
  <xsd:schema xmlns:xsd="http://www.w3.org/2001/XMLSchema" xmlns:dms="http://schemas.microsoft.com/office/2006/documentManagement/types" targetNamespace="04890784-2e99-4205-a266-c55bf820e09b" elementFormDefault="qualified">
    <xsd:import namespace="http://schemas.microsoft.com/office/2006/documentManagement/types"/>
    <xsd:element name="_dlc_DocId" ma:index="9"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10"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Сохранить идентификатор" ma:description="Сохранять идентификатор при добавлении." ma:hidden="true" ma:internalName="_dlc_DocIdPersistId" ma:readOnly="true">
      <xsd:simpleType>
        <xsd:restriction base="dms:Boolean"/>
      </xsd:simpleType>
    </xsd:element>
    <xsd:element name="SharedWithUsers" ma:index="12" nillable="true" ma:displayName="Общий доступ с использованием"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index="4"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19.xml><?xml version="1.0" encoding="utf-8"?>
<?mso-contentType ?>
<spe:Receivers xmlns:spe="http://schemas.microsoft.com/sharepoint/events"/>
</file>

<file path=customXml/item20.xml><?xml version="1.0" encoding="utf-8"?>
<?mso-contentType ?>
<spe:Receivers xmlns:spe="http://schemas.microsoft.com/sharepoint/events"/>
</file>

<file path=customXml/item21.xml><?xml version="1.0" encoding="utf-8"?>
<b:Sources xmlns:b="http://schemas.openxmlformats.org/officeDocument/2006/bibliography" xmlns="http://schemas.openxmlformats.org/officeDocument/2006/bibliography" SelectedStyle="\APA.XSL" StyleName="APA Fifth Edition"/>
</file>

<file path=customXml/item22.xml><?xml version="1.0" encoding="utf-8"?>
<?mso-contentType ?>
<FormTemplates xmlns="http://schemas.microsoft.com/sharepoint/v3/contenttype/forms">
  <Display>DocumentLibraryForm</Display>
  <Edit>DocumentLibraryForm</Edit>
  <New>DocumentLibraryForm</New>
</FormTemplates>
</file>

<file path=customXml/item23.xml><?xml version="1.0" encoding="utf-8"?>
<b:Sources xmlns:b="http://schemas.openxmlformats.org/officeDocument/2006/bibliography" xmlns="http://schemas.openxmlformats.org/officeDocument/2006/bibliography" SelectedStyle="\APA.XSL" StyleName="APA Fifth Edition"/>
</file>

<file path=customXml/item24.xml><?xml version="1.0" encoding="utf-8"?>
<b:Sources xmlns:b="http://schemas.openxmlformats.org/officeDocument/2006/bibliography" xmlns="http://schemas.openxmlformats.org/officeDocument/2006/bibliography" SelectedStyle="\APA.XSL" StyleName="APA Fifth Edition"/>
</file>

<file path=customXml/item25.xml><?xml version="1.0" encoding="utf-8"?>
<b:Sources xmlns:b="http://schemas.openxmlformats.org/officeDocument/2006/bibliography" xmlns="http://schemas.openxmlformats.org/officeDocument/2006/bibliography" SelectedStyle="\APA.XSL" StyleName="APA Fifth Edition"/>
</file>

<file path=customXml/item26.xml><?xml version="1.0" encoding="utf-8"?>
<b:Sources xmlns:b="http://schemas.openxmlformats.org/officeDocument/2006/bibliography" xmlns="http://schemas.openxmlformats.org/officeDocument/2006/bibliography" SelectedStyle="\APA.XSL" StyleName="APA Fifth Edition"/>
</file>

<file path=customXml/item27.xml><?xml version="1.0" encoding="utf-8"?>
<b:Sources xmlns:b="http://schemas.openxmlformats.org/officeDocument/2006/bibliography" xmlns="http://schemas.openxmlformats.org/officeDocument/2006/bibliography" SelectedStyle="\APA.XSL" StyleName="APA Fifth Edition"/>
</file>

<file path=customXml/item28.xml><?xml version="1.0" encoding="utf-8"?>
<b:Sources xmlns:b="http://schemas.openxmlformats.org/officeDocument/2006/bibliography" xmlns="http://schemas.openxmlformats.org/officeDocument/2006/bibliography" SelectedStyle="\APA.XSL" StyleName="APA Fifth Edition"/>
</file>

<file path=customXml/item29.xml><?xml version="1.0" encoding="utf-8"?>
<b:Sources xmlns:b="http://schemas.openxmlformats.org/officeDocument/2006/bibliography" xmlns="http://schemas.openxmlformats.org/officeDocument/2006/bibliography" SelectedStyle="\APA.XSL" StyleName="APA Fifth Edition"/>
</file>

<file path=customXml/item30.xml><?xml version="1.0" encoding="utf-8"?>
<b:Sources xmlns:b="http://schemas.openxmlformats.org/officeDocument/2006/bibliography" xmlns="http://schemas.openxmlformats.org/officeDocument/2006/bibliography" SelectedStyle="\APA.XSL" StyleName="APA Fifth Edition"/>
</file>

<file path=customXml/item31.xml><?xml version="1.0" encoding="utf-8"?>
<b:Sources xmlns:b="http://schemas.openxmlformats.org/officeDocument/2006/bibliography" xmlns="http://schemas.openxmlformats.org/officeDocument/2006/bibliography" SelectedStyle="\APA.XSL" StyleName="APA Fifth Edition"/>
</file>

<file path=customXml/item32.xml><?xml version="1.0" encoding="utf-8"?>
<b:Sources xmlns:b="http://schemas.openxmlformats.org/officeDocument/2006/bibliography" xmlns="http://schemas.openxmlformats.org/officeDocument/2006/bibliography" SelectedStyle="\APA.XSL" StyleName="APA Fifth Edition"/>
</file>

<file path=customXml/item33.xml><?xml version="1.0" encoding="utf-8"?>
<b:Sources xmlns:b="http://schemas.openxmlformats.org/officeDocument/2006/bibliography" xmlns="http://schemas.openxmlformats.org/officeDocument/2006/bibliography" SelectedStyle="\APA.XSL" StyleName="APA Fifth Edition"/>
</file>

<file path=customXml/item34.xml><?xml version="1.0" encoding="utf-8"?>
<b:Sources xmlns:b="http://schemas.openxmlformats.org/officeDocument/2006/bibliography" xmlns="http://schemas.openxmlformats.org/officeDocument/2006/bibliography" SelectedStyle="\APA.XSL" StyleName="APA Fifth Edition"/>
</file>

<file path=customXml/item35.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A72B4C42-7B8D-4448-ACA0-608A827C02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592e4f-54ca-4d66-8bb9-881930d98767"/>
    <ds:schemaRef ds:uri="04890784-2e99-4205-a266-c55bf820e0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80AC8C-3EF2-4C75-A018-C085E1476314}">
  <ds:schemaRefs>
    <ds:schemaRef ds:uri="http://schemas.openxmlformats.org/officeDocument/2006/bibliography"/>
  </ds:schemaRefs>
</ds:datastoreItem>
</file>

<file path=customXml/itemProps3.xml><?xml version="1.0" encoding="utf-8"?>
<ds:datastoreItem xmlns:ds="http://schemas.openxmlformats.org/officeDocument/2006/customXml" ds:itemID="{04DD8C70-27FF-4D8D-B375-BC060BA51F66}">
  <ds:schemaRefs>
    <ds:schemaRef ds:uri="http://schemas.microsoft.com/office/2006/metadata/properties"/>
    <ds:schemaRef ds:uri="http://schemas.microsoft.com/office/infopath/2007/PartnerControls"/>
    <ds:schemaRef ds:uri="4c592e4f-54ca-4d66-8bb9-881930d98767"/>
  </ds:schemaRefs>
</ds:datastoreItem>
</file>

<file path=customXml/itemProps4.xml><?xml version="1.0" encoding="utf-8"?>
<ds:datastoreItem xmlns:ds="http://schemas.openxmlformats.org/officeDocument/2006/customXml" ds:itemID="{729B704F-B119-494A-BC06-C56B82BC16CA}">
  <ds:schemaRefs>
    <ds:schemaRef ds:uri="http://schemas.openxmlformats.org/officeDocument/2006/bibliography"/>
  </ds:schemaRefs>
</ds:datastoreItem>
</file>

<file path=customXml/itemProps5.xml><?xml version="1.0" encoding="utf-8"?>
<ds:datastoreItem xmlns:ds="http://schemas.openxmlformats.org/officeDocument/2006/customXml" ds:itemID="{BA93DDCC-3195-4BDF-8DEF-AF1FD6CD0C1C}">
  <ds:schemaRefs>
    <ds:schemaRef ds:uri="http://schemas.openxmlformats.org/officeDocument/2006/bibliography"/>
  </ds:schemaRefs>
</ds:datastoreItem>
</file>

<file path=customXml/itemProps6.xml><?xml version="1.0" encoding="utf-8"?>
<ds:datastoreItem xmlns:ds="http://schemas.openxmlformats.org/officeDocument/2006/customXml" ds:itemID="{E2DB4C1F-71E2-41C6-926E-05EF4C5F3407}">
  <ds:schemaRefs>
    <ds:schemaRef ds:uri="http://schemas.openxmlformats.org/officeDocument/2006/bibliography"/>
  </ds:schemaRefs>
</ds:datastoreItem>
</file>

<file path=customXml/itemProps7.xml><?xml version="1.0" encoding="utf-8"?>
<ds:datastoreItem xmlns:ds="http://schemas.openxmlformats.org/officeDocument/2006/customXml" ds:itemID="{CFD2692B-5ACD-4715-93A6-2CAF4D8CE961}">
  <ds:schemaRefs>
    <ds:schemaRef ds:uri="http://schemas.microsoft.com/sharepoint/v3/contenttype/forms"/>
  </ds:schemaRefs>
</ds:datastoreItem>
</file>

<file path=customXml/itemProps8.xml><?xml version="1.0" encoding="utf-8"?>
<ds:datastoreItem xmlns:ds="http://schemas.openxmlformats.org/officeDocument/2006/customXml" ds:itemID="{8C160530-460D-407C-BC46-2CDDEC93948E}">
  <ds:schemaRefs>
    <ds:schemaRef ds:uri="http://schemas.openxmlformats.org/officeDocument/2006/bibliography"/>
  </ds:schemaRefs>
</ds:datastoreItem>
</file>

<file path=customXml/itemProps9.xml><?xml version="1.0" encoding="utf-8"?>
<ds:datastoreItem xmlns:ds="http://schemas.openxmlformats.org/officeDocument/2006/customXml" ds:itemID="{81F355D3-EF75-4B68-A8B7-BA3F5544333E}">
  <ds:schemaRefs>
    <ds:schemaRef ds:uri="http://schemas.openxmlformats.org/officeDocument/2006/bibliography"/>
  </ds:schemaRefs>
</ds:datastoreItem>
</file>

<file path=customXml/itemProps10.xml><?xml version="1.0" encoding="utf-8"?>
<ds:datastoreItem xmlns:ds="http://schemas.openxmlformats.org/officeDocument/2006/customXml" ds:itemID="{A77E72D4-1A92-48EA-9AD8-0E001CE371A8}">
  <ds:schemaRefs>
    <ds:schemaRef ds:uri="http://schemas.openxmlformats.org/officeDocument/2006/bibliography"/>
  </ds:schemaRefs>
</ds:datastoreItem>
</file>

<file path=customXml/itemProps11.xml><?xml version="1.0" encoding="utf-8"?>
<ds:datastoreItem xmlns:ds="http://schemas.openxmlformats.org/officeDocument/2006/customXml" ds:itemID="{BEA87A09-0DCB-4CCE-8631-7D3200E02412}">
  <ds:schemaRefs>
    <ds:schemaRef ds:uri="http://schemas.microsoft.com/office/2006/metadata/properties"/>
    <ds:schemaRef ds:uri="4c592e4f-54ca-4d66-8bb9-881930d98767"/>
  </ds:schemaRefs>
</ds:datastoreItem>
</file>

<file path=customXml/itemProps12.xml><?xml version="1.0" encoding="utf-8"?>
<ds:datastoreItem xmlns:ds="http://schemas.openxmlformats.org/officeDocument/2006/customXml" ds:itemID="{E87CE5AC-8D59-48B2-892F-A22EF2029D5F}">
  <ds:schemaRefs>
    <ds:schemaRef ds:uri="http://schemas.microsoft.com/sharepoint/events"/>
  </ds:schemaRefs>
</ds:datastoreItem>
</file>

<file path=customXml/itemProps13.xml><?xml version="1.0" encoding="utf-8"?>
<ds:datastoreItem xmlns:ds="http://schemas.openxmlformats.org/officeDocument/2006/customXml" ds:itemID="{41AB5F91-8A4D-4018-A2AE-14C7CE8FC5C3}">
  <ds:schemaRefs>
    <ds:schemaRef ds:uri="http://schemas.openxmlformats.org/officeDocument/2006/bibliography"/>
  </ds:schemaRefs>
</ds:datastoreItem>
</file>

<file path=customXml/itemProps14.xml><?xml version="1.0" encoding="utf-8"?>
<ds:datastoreItem xmlns:ds="http://schemas.openxmlformats.org/officeDocument/2006/customXml" ds:itemID="{5BA7CA00-B24F-4C84-8461-700455B5C4A2}">
  <ds:schemaRefs>
    <ds:schemaRef ds:uri="http://schemas.openxmlformats.org/officeDocument/2006/bibliography"/>
  </ds:schemaRefs>
</ds:datastoreItem>
</file>

<file path=customXml/itemProps15.xml><?xml version="1.0" encoding="utf-8"?>
<ds:datastoreItem xmlns:ds="http://schemas.openxmlformats.org/officeDocument/2006/customXml" ds:itemID="{79F4DBD1-1595-4643-A7BF-ABE85854F5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592e4f-54ca-4d66-8bb9-881930d98767"/>
    <ds:schemaRef ds:uri="04890784-2e99-4205-a266-c55bf820e09b"/>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16.xml><?xml version="1.0" encoding="utf-8"?>
<ds:datastoreItem xmlns:ds="http://schemas.openxmlformats.org/officeDocument/2006/customXml" ds:itemID="{BC8B4F82-B586-4C24-8EB8-BABC594669F7}">
  <ds:schemaRefs>
    <ds:schemaRef ds:uri="http://schemas.openxmlformats.org/officeDocument/2006/bibliography"/>
  </ds:schemaRefs>
</ds:datastoreItem>
</file>

<file path=customXml/itemProps17.xml><?xml version="1.0" encoding="utf-8"?>
<ds:datastoreItem xmlns:ds="http://schemas.openxmlformats.org/officeDocument/2006/customXml" ds:itemID="{E2FBD186-3F24-4EA8-AC32-EE4444C73EE7}">
  <ds:schemaRefs>
    <ds:schemaRef ds:uri="http://schemas.openxmlformats.org/officeDocument/2006/bibliography"/>
  </ds:schemaRefs>
</ds:datastoreItem>
</file>

<file path=customXml/itemProps18.xml><?xml version="1.0" encoding="utf-8"?>
<ds:datastoreItem xmlns:ds="http://schemas.openxmlformats.org/officeDocument/2006/customXml" ds:itemID="{D1151138-A94C-448E-9036-2508A5DD6D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592e4f-54ca-4d66-8bb9-881930d98767"/>
    <ds:schemaRef ds:uri="04890784-2e99-4205-a266-c55bf820e09b"/>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19.xml><?xml version="1.0" encoding="utf-8"?>
<ds:datastoreItem xmlns:ds="http://schemas.openxmlformats.org/officeDocument/2006/customXml" ds:itemID="{5515850B-FE1E-4F22-827C-5409F187D5E9}">
  <ds:schemaRefs>
    <ds:schemaRef ds:uri="http://schemas.microsoft.com/sharepoint/events"/>
  </ds:schemaRefs>
</ds:datastoreItem>
</file>

<file path=customXml/itemProps20.xml><?xml version="1.0" encoding="utf-8"?>
<ds:datastoreItem xmlns:ds="http://schemas.openxmlformats.org/officeDocument/2006/customXml" ds:itemID="{0B4D0960-7A71-4A0F-A850-49B932055779}">
  <ds:schemaRefs>
    <ds:schemaRef ds:uri="http://schemas.microsoft.com/sharepoint/events"/>
  </ds:schemaRefs>
</ds:datastoreItem>
</file>

<file path=customXml/itemProps21.xml><?xml version="1.0" encoding="utf-8"?>
<ds:datastoreItem xmlns:ds="http://schemas.openxmlformats.org/officeDocument/2006/customXml" ds:itemID="{C49DF038-092F-4040-A3B5-138307ABA958}">
  <ds:schemaRefs>
    <ds:schemaRef ds:uri="http://schemas.openxmlformats.org/officeDocument/2006/bibliography"/>
  </ds:schemaRefs>
</ds:datastoreItem>
</file>

<file path=customXml/itemProps22.xml><?xml version="1.0" encoding="utf-8"?>
<ds:datastoreItem xmlns:ds="http://schemas.openxmlformats.org/officeDocument/2006/customXml" ds:itemID="{2521564E-59AD-43DA-A84B-F0F9C8C393AE}">
  <ds:schemaRefs>
    <ds:schemaRef ds:uri="http://schemas.microsoft.com/sharepoint/v3/contenttype/forms"/>
  </ds:schemaRefs>
</ds:datastoreItem>
</file>

<file path=customXml/itemProps23.xml><?xml version="1.0" encoding="utf-8"?>
<ds:datastoreItem xmlns:ds="http://schemas.openxmlformats.org/officeDocument/2006/customXml" ds:itemID="{AE70C70C-ED71-4169-BFD0-9295B104E106}">
  <ds:schemaRefs>
    <ds:schemaRef ds:uri="http://schemas.openxmlformats.org/officeDocument/2006/bibliography"/>
  </ds:schemaRefs>
</ds:datastoreItem>
</file>

<file path=customXml/itemProps24.xml><?xml version="1.0" encoding="utf-8"?>
<ds:datastoreItem xmlns:ds="http://schemas.openxmlformats.org/officeDocument/2006/customXml" ds:itemID="{C9BE5A63-98D5-4791-9BDF-E48208080F36}">
  <ds:schemaRefs>
    <ds:schemaRef ds:uri="http://schemas.openxmlformats.org/officeDocument/2006/bibliography"/>
  </ds:schemaRefs>
</ds:datastoreItem>
</file>

<file path=customXml/itemProps25.xml><?xml version="1.0" encoding="utf-8"?>
<ds:datastoreItem xmlns:ds="http://schemas.openxmlformats.org/officeDocument/2006/customXml" ds:itemID="{9E549C41-4CC1-41AE-97CF-83173F25E377}">
  <ds:schemaRefs>
    <ds:schemaRef ds:uri="http://schemas.openxmlformats.org/officeDocument/2006/bibliography"/>
  </ds:schemaRefs>
</ds:datastoreItem>
</file>

<file path=customXml/itemProps26.xml><?xml version="1.0" encoding="utf-8"?>
<ds:datastoreItem xmlns:ds="http://schemas.openxmlformats.org/officeDocument/2006/customXml" ds:itemID="{573EDBCD-ED97-4250-879F-A8335A5F031D}">
  <ds:schemaRefs>
    <ds:schemaRef ds:uri="http://schemas.openxmlformats.org/officeDocument/2006/bibliography"/>
  </ds:schemaRefs>
</ds:datastoreItem>
</file>

<file path=customXml/itemProps27.xml><?xml version="1.0" encoding="utf-8"?>
<ds:datastoreItem xmlns:ds="http://schemas.openxmlformats.org/officeDocument/2006/customXml" ds:itemID="{A21010B5-EE3E-43B4-9EC5-C26B5D4F9E07}">
  <ds:schemaRefs>
    <ds:schemaRef ds:uri="http://schemas.openxmlformats.org/officeDocument/2006/bibliography"/>
  </ds:schemaRefs>
</ds:datastoreItem>
</file>

<file path=customXml/itemProps28.xml><?xml version="1.0" encoding="utf-8"?>
<ds:datastoreItem xmlns:ds="http://schemas.openxmlformats.org/officeDocument/2006/customXml" ds:itemID="{AE173379-23F7-4590-A6AE-9EBA6F2EAC93}">
  <ds:schemaRefs>
    <ds:schemaRef ds:uri="http://schemas.openxmlformats.org/officeDocument/2006/bibliography"/>
  </ds:schemaRefs>
</ds:datastoreItem>
</file>

<file path=customXml/itemProps29.xml><?xml version="1.0" encoding="utf-8"?>
<ds:datastoreItem xmlns:ds="http://schemas.openxmlformats.org/officeDocument/2006/customXml" ds:itemID="{50D1FA8F-61C4-4FFF-9EFB-648608783B70}">
  <ds:schemaRefs>
    <ds:schemaRef ds:uri="http://schemas.openxmlformats.org/officeDocument/2006/bibliography"/>
  </ds:schemaRefs>
</ds:datastoreItem>
</file>

<file path=customXml/itemProps30.xml><?xml version="1.0" encoding="utf-8"?>
<ds:datastoreItem xmlns:ds="http://schemas.openxmlformats.org/officeDocument/2006/customXml" ds:itemID="{309F7784-2BC9-43F9-8EC3-BCF2BFAFD49E}">
  <ds:schemaRefs>
    <ds:schemaRef ds:uri="http://schemas.openxmlformats.org/officeDocument/2006/bibliography"/>
  </ds:schemaRefs>
</ds:datastoreItem>
</file>

<file path=customXml/itemProps31.xml><?xml version="1.0" encoding="utf-8"?>
<ds:datastoreItem xmlns:ds="http://schemas.openxmlformats.org/officeDocument/2006/customXml" ds:itemID="{44BAA81F-DE3E-41E0-857E-A44A2EFB6B5D}">
  <ds:schemaRefs>
    <ds:schemaRef ds:uri="http://schemas.openxmlformats.org/officeDocument/2006/bibliography"/>
  </ds:schemaRefs>
</ds:datastoreItem>
</file>

<file path=customXml/itemProps32.xml><?xml version="1.0" encoding="utf-8"?>
<ds:datastoreItem xmlns:ds="http://schemas.openxmlformats.org/officeDocument/2006/customXml" ds:itemID="{93B30177-BD98-4B6C-A6B7-07A93FCCE94A}">
  <ds:schemaRefs>
    <ds:schemaRef ds:uri="http://schemas.openxmlformats.org/officeDocument/2006/bibliography"/>
  </ds:schemaRefs>
</ds:datastoreItem>
</file>

<file path=customXml/itemProps33.xml><?xml version="1.0" encoding="utf-8"?>
<ds:datastoreItem xmlns:ds="http://schemas.openxmlformats.org/officeDocument/2006/customXml" ds:itemID="{C996E4C7-756C-4CD7-971C-20D113876F50}">
  <ds:schemaRefs>
    <ds:schemaRef ds:uri="http://schemas.openxmlformats.org/officeDocument/2006/bibliography"/>
  </ds:schemaRefs>
</ds:datastoreItem>
</file>

<file path=customXml/itemProps34.xml><?xml version="1.0" encoding="utf-8"?>
<ds:datastoreItem xmlns:ds="http://schemas.openxmlformats.org/officeDocument/2006/customXml" ds:itemID="{5F6B929B-C6AA-47DD-A824-B24052E3E2F7}">
  <ds:schemaRefs>
    <ds:schemaRef ds:uri="http://schemas.openxmlformats.org/officeDocument/2006/bibliography"/>
  </ds:schemaRefs>
</ds:datastoreItem>
</file>

<file path=customXml/itemProps35.xml><?xml version="1.0" encoding="utf-8"?>
<ds:datastoreItem xmlns:ds="http://schemas.openxmlformats.org/officeDocument/2006/customXml" ds:itemID="{972DAAA7-9201-4AE8-8925-B9EDD89505F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46</TotalTime>
  <Pages>7</Pages>
  <Words>3475</Words>
  <Characters>19813</Characters>
  <Application>Microsoft Office Word</Application>
  <DocSecurity>0</DocSecurity>
  <Lines>165</Lines>
  <Paragraphs>46</Paragraphs>
  <ScaleCrop>false</ScaleCrop>
  <HeadingPairs>
    <vt:vector size="2" baseType="variant">
      <vt:variant>
        <vt:lpstr>Название</vt:lpstr>
      </vt:variant>
      <vt:variant>
        <vt:i4>1</vt:i4>
      </vt:variant>
    </vt:vector>
  </HeadingPairs>
  <TitlesOfParts>
    <vt:vector size="1" baseType="lpstr">
      <vt:lpstr>ДОГОВОР №</vt:lpstr>
    </vt:vector>
  </TitlesOfParts>
  <Company>ОАО ИРЗ</Company>
  <LinksUpToDate>false</LinksUpToDate>
  <CharactersWithSpaces>23242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ДОГОВОР №</dc:title>
  <dc:creator>562-11</dc:creator>
  <cp:lastModifiedBy>Созонова Мария Владимировна</cp:lastModifiedBy>
  <cp:revision>22</cp:revision>
  <dcterms:created xsi:type="dcterms:W3CDTF">2025-09-15T06:15:00Z</dcterms:created>
  <dcterms:modified xsi:type="dcterms:W3CDTF">2025-10-02T06:32:00Z</dcterms:modified>
  <dc:language>ru-RU</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mpany">
    <vt:lpwstr>ОАО ИРЗ</vt:lpwstr>
  </property>
  <property fmtid="{D5CDD505-2E9C-101B-9397-08002B2CF9AE}" pid="4" name="ContentTypeId">
    <vt:lpwstr>0x0101003AF74BD334745E4B9D15289FCF8AF76C</vt:lpwstr>
  </property>
  <property fmtid="{D5CDD505-2E9C-101B-9397-08002B2CF9AE}" pid="5" name="DocSecurity">
    <vt:i4>0</vt:i4>
  </property>
  <property fmtid="{D5CDD505-2E9C-101B-9397-08002B2CF9AE}" pid="6" name="HyperlinksChanged">
    <vt:bool>false</vt:bool>
  </property>
  <property fmtid="{D5CDD505-2E9C-101B-9397-08002B2CF9AE}" pid="7" name="LinksUpToDate">
    <vt:bool>false</vt:bool>
  </property>
  <property fmtid="{D5CDD505-2E9C-101B-9397-08002B2CF9AE}" pid="8" name="ScaleCrop">
    <vt:bool>false</vt:bool>
  </property>
  <property fmtid="{D5CDD505-2E9C-101B-9397-08002B2CF9AE}" pid="9" name="ShareDoc">
    <vt:bool>false</vt:bool>
  </property>
</Properties>
</file>